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147472996" r:id="rId2"/>
    <p:sldId id="2147472997" r:id="rId3"/>
    <p:sldId id="2147472998" r:id="rId4"/>
    <p:sldId id="2147473031" r:id="rId5"/>
    <p:sldId id="2147473029" r:id="rId6"/>
    <p:sldId id="2147472978" r:id="rId7"/>
    <p:sldId id="2147472936" r:id="rId8"/>
    <p:sldId id="2147473021" r:id="rId9"/>
    <p:sldId id="2147473022" r:id="rId10"/>
    <p:sldId id="2147472937" r:id="rId11"/>
    <p:sldId id="2147472979" r:id="rId12"/>
    <p:sldId id="2147472938" r:id="rId13"/>
    <p:sldId id="2147472994" r:id="rId14"/>
    <p:sldId id="2147472995" r:id="rId15"/>
    <p:sldId id="2147473023" r:id="rId16"/>
    <p:sldId id="2147472993" r:id="rId17"/>
    <p:sldId id="2147472985" r:id="rId18"/>
    <p:sldId id="2147472984" r:id="rId19"/>
    <p:sldId id="2147473032" r:id="rId20"/>
    <p:sldId id="21474729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B7BD6-A26E-DC4C-95AF-809A522F9AE8}" v="306" dt="2025-01-11T23:10:00.083"/>
    <p1510:client id="{FAC7FC06-8AA7-3A1E-07EF-5D40C1AEB0B5}" v="1" dt="2025-01-13T16:15:05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06" d="100"/>
          <a:sy n="106" d="100"/>
        </p:scale>
        <p:origin x="133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487873855026196E-4"/>
          <c:y val="5.1686275930045581E-3"/>
          <c:w val="0.96507971609219012"/>
          <c:h val="0.98666047245703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XX%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249-40F0-B985-F270F965DF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600" b="1" i="0" u="none" strike="noStrike" kern="1200" baseline="0">
                        <a:solidFill>
                          <a:srgbClr val="000000"/>
                        </a:solidFill>
                      </a:rPr>
                      <a:t>XX%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249-40F0-B985-F270F965DF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XX%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249-40F0-B985-F270F965DF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XX%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C249-40F0-B985-F270F965DFB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XX%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49-40F0-B985-F270F965DF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0.9</c:v>
                </c:pt>
                <c:pt idx="2">
                  <c:v>0.8</c:v>
                </c:pt>
                <c:pt idx="3">
                  <c:v>0.7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49-40F0-B985-F270F965D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2126062399"/>
        <c:axId val="2126059903"/>
      </c:barChart>
      <c:catAx>
        <c:axId val="212606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6059903"/>
        <c:crosses val="autoZero"/>
        <c:auto val="1"/>
        <c:lblAlgn val="ctr"/>
        <c:lblOffset val="100"/>
        <c:noMultiLvlLbl val="0"/>
      </c:catAx>
      <c:valAx>
        <c:axId val="2126059903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126062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ECE4B-E7AB-A543-A546-8CA981766873}" type="datetimeFigureOut">
              <a:rPr lang="en-US" smtClean="0"/>
              <a:t>3/10/25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5F0C-655D-FA4B-9A8D-313C9098B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5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[Any writing in brackets signifies context for speaker]</a:t>
            </a:r>
          </a:p>
          <a:p>
            <a:endParaRPr lang="en-US"/>
          </a:p>
          <a:p>
            <a:r>
              <a:rPr lang="en-US"/>
              <a:t>Any writing outside of brackets are sample speaker notes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16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E1864-3A4F-5E01-BE7E-7FFAC7B28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39031-9365-D9E7-6A38-1E7FC31B6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58967-1184-14D3-BCFC-207068C4B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[You’ll notice two slide options here. You can use one, or both, of these slides to highlight your unique insights.]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[What are your most recent and relevant event takeaways? This is your time to share a few strengths, growth areas, and/or learnings. For example...]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We’re known for X…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Most people who come to our event do 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see the best/worst engagement when…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could make X more if…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r>
              <a:rPr lang="en-US"/>
              <a:t>[Highlight what XLNC components are front and center at your event and any relevant takeaways. </a:t>
            </a:r>
          </a:p>
          <a:p>
            <a:endParaRPr lang="en-US"/>
          </a:p>
          <a:p>
            <a:r>
              <a:rPr lang="en-US"/>
              <a:t>What </a:t>
            </a:r>
            <a:r>
              <a:rPr lang="en-US" b="0" i="1"/>
              <a:t>type</a:t>
            </a:r>
            <a:r>
              <a:rPr lang="en-US"/>
              <a:t> of networking/learning/commerce/experience has been most successful or unsuccessful and why? Can you incorporate ROI?]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6E0D9-9570-86FD-2510-625C8E73F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36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>
                <a:solidFill>
                  <a:srgbClr val="1F2120"/>
                </a:solidFill>
                <a:effectLst/>
                <a:latin typeface="Source Sans Pro"/>
                <a:ea typeface="Source Sans Pro"/>
              </a:rPr>
              <a:t>To continue to succeed (OR turn things around) and maximize ROI, we need 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ptos"/>
              </a:rPr>
              <a:t>to focus on…[insert your priorities/focus areas/suggested changes]</a:t>
            </a:r>
            <a:r>
              <a:rPr lang="en-US" b="0" i="0">
                <a:solidFill>
                  <a:srgbClr val="444444"/>
                </a:solidFill>
                <a:effectLst/>
                <a:latin typeface="Aptos"/>
              </a:rPr>
              <a:t>​</a:t>
            </a:r>
          </a:p>
          <a:p>
            <a:pPr algn="l" rtl="0" fontAlgn="base"/>
            <a:r>
              <a:rPr lang="en-US" b="0" i="0">
                <a:solidFill>
                  <a:srgbClr val="444444"/>
                </a:solidFill>
                <a:effectLst/>
                <a:latin typeface="Aptos"/>
              </a:rPr>
              <a:t>​</a:t>
            </a:r>
          </a:p>
          <a:p>
            <a:pPr algn="l" rtl="0" fontAlgn="base"/>
            <a:r>
              <a:rPr lang="en-US">
                <a:solidFill>
                  <a:srgbClr val="000000"/>
                </a:solidFill>
                <a:latin typeface="Aptos"/>
              </a:rPr>
              <a:t>[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ptos"/>
              </a:rPr>
              <a:t>Some examples might be:</a:t>
            </a:r>
            <a:endParaRPr lang="en-US" b="0" i="0">
              <a:solidFill>
                <a:srgbClr val="444444"/>
              </a:solidFill>
              <a:effectLst/>
              <a:latin typeface="Aptos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ptos"/>
              </a:rPr>
              <a:t>Elevate our event experience for the Gen Z / Millennial community</a:t>
            </a:r>
            <a:r>
              <a:rPr lang="en-US" sz="1800" b="0" i="0">
                <a:solidFill>
                  <a:srgbClr val="444444"/>
                </a:solidFill>
                <a:effectLst/>
                <a:latin typeface="Aptos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1800">
              <a:solidFill>
                <a:srgbClr val="000000"/>
              </a:solidFill>
              <a:latin typeface="Apto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ptos"/>
              </a:rPr>
              <a:t>Better understand unique objectives for our audiences, exhibitors and partners</a:t>
            </a:r>
            <a:r>
              <a:rPr lang="en-US" sz="1800" b="0" i="0">
                <a:solidFill>
                  <a:srgbClr val="444444"/>
                </a:solidFill>
                <a:effectLst/>
                <a:latin typeface="Aptos"/>
              </a:rPr>
              <a:t>​ </a:t>
            </a:r>
            <a:r>
              <a:rPr lang="en-US" sz="2800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so we can provide more value for their investment with us. We know attendees and exhibitors both look at event ROI with a more critical eye than before, and we have to make their experience worth their investment.</a:t>
            </a:r>
            <a:endParaRPr lang="en-US" sz="1800" b="0" i="0">
              <a:solidFill>
                <a:srgbClr val="444444"/>
              </a:solidFill>
              <a:effectLst/>
              <a:latin typeface="Segoe UI"/>
              <a:cs typeface="Segoe UI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1800">
              <a:solidFill>
                <a:srgbClr val="000000"/>
              </a:solidFill>
              <a:latin typeface="Apto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Aptos"/>
              </a:rPr>
              <a:t>Review our exhibitor incentives and sales structure</a:t>
            </a:r>
            <a:r>
              <a:rPr lang="en-US" sz="1800" b="0" i="0">
                <a:solidFill>
                  <a:srgbClr val="444444"/>
                </a:solidFill>
                <a:effectLst/>
                <a:latin typeface="Aptos"/>
              </a:rPr>
              <a:t>​. </a:t>
            </a:r>
            <a:r>
              <a:rPr lang="en-US" sz="2800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Are we offering opportunities for partners to connect meaningfully with our attendees, or are we still selling banners and logos?</a:t>
            </a:r>
            <a:endParaRPr lang="en-US">
              <a:latin typeface="Segoe UI"/>
              <a:cs typeface="Segoe UI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2800">
              <a:solidFill>
                <a:srgbClr val="333333"/>
              </a:solidFill>
              <a:latin typeface="Segoe UI"/>
              <a:cs typeface="Segoe 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Reduce or change out legacy practices (interactive vs</a:t>
            </a:r>
            <a:r>
              <a:rPr lang="en-US" sz="2800">
                <a:solidFill>
                  <a:srgbClr val="333333"/>
                </a:solidFill>
                <a:latin typeface="Segoe UI"/>
                <a:cs typeface="Segoe UI"/>
              </a:rPr>
              <a:t>.</a:t>
            </a:r>
            <a:r>
              <a:rPr lang="en-US" sz="2800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 didactic learning, open parties vs</a:t>
            </a:r>
            <a:r>
              <a:rPr lang="en-US" sz="2800">
                <a:solidFill>
                  <a:srgbClr val="333333"/>
                </a:solidFill>
                <a:latin typeface="Segoe UI"/>
                <a:cs typeface="Segoe UI"/>
              </a:rPr>
              <a:t>.</a:t>
            </a:r>
            <a:r>
              <a:rPr lang="en-US" sz="2800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 curated meet-ups, selling space vs creating win-win exhibitor experiences, etc</a:t>
            </a:r>
            <a:r>
              <a:rPr lang="en-US" sz="2800">
                <a:solidFill>
                  <a:srgbClr val="333333"/>
                </a:solidFill>
                <a:latin typeface="Segoe UI"/>
                <a:cs typeface="Segoe UI"/>
              </a:rPr>
              <a:t>.)]</a:t>
            </a:r>
            <a:endParaRPr lang="en-US" sz="1800" b="0" i="0">
              <a:solidFill>
                <a:srgbClr val="444444"/>
              </a:solidFill>
              <a:effectLst/>
              <a:latin typeface="Segoe UI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9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36DF9-5434-26BF-D3A2-5143A9233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3A72F-6883-E44C-289E-769DDB0EC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96487-B08D-8DC4-2510-D105DB046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Before we can do that, we need to invest in a different approach.  </a:t>
            </a:r>
            <a:r>
              <a:rPr lang="en-US">
                <a:solidFill>
                  <a:srgbClr val="1F2120"/>
                </a:solidFill>
                <a:latin typeface="Source Sans Pro"/>
              </a:rPr>
              <a:t>An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approach centered around evaluating, equipping, and empowering.</a:t>
            </a:r>
          </a:p>
          <a:p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212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  <a:p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[</a:t>
            </a:r>
            <a:r>
              <a:rPr lang="en-US">
                <a:solidFill>
                  <a:srgbClr val="1F2120"/>
                </a:solidFill>
                <a:latin typeface="Source Sans Pro"/>
              </a:rPr>
              <a:t>This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slide can be used as a segue to the following three “evaluate, equip, and empower” slides,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or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you can speak to all three components here as</a:t>
            </a:r>
            <a:r>
              <a:rPr lang="en-US">
                <a:solidFill>
                  <a:srgbClr val="1F2120"/>
                </a:solidFill>
                <a:latin typeface="Source Sans Pro"/>
              </a:rPr>
              <a:t>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  high-level </a:t>
            </a:r>
            <a:r>
              <a:rPr lang="en-US">
                <a:solidFill>
                  <a:srgbClr val="1F2120"/>
                </a:solidFill>
                <a:latin typeface="Source Sans Pro"/>
              </a:rPr>
              <a:t>summary without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212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using the </a:t>
            </a:r>
            <a:r>
              <a:rPr lang="en-US">
                <a:solidFill>
                  <a:srgbClr val="1F2120"/>
                </a:solidFill>
                <a:latin typeface="Source Sans Pro"/>
              </a:rPr>
              <a:t>individual "evaluate, equip, empower" slides.]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1F2120"/>
              </a:solidFill>
              <a:effectLst/>
              <a:uLnTx/>
              <a:uFillTx/>
              <a:latin typeface="Source Sans Pro"/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A87C5-7C8D-028B-FE4B-4E5143AE8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781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spc="0" baseline="0">
              <a:ln>
                <a:noFill/>
              </a:ln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/>
            </a:endParaRPr>
          </a:p>
          <a:p>
            <a:r>
              <a:rPr lang="en-US">
                <a:latin typeface="Nunito Sans"/>
              </a:rPr>
              <a:t>First, we need to take the time to evaluate what’s working / not working. </a:t>
            </a:r>
            <a:endParaRPr lang="en-US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>
              <a:latin typeface="Nunito Sans"/>
            </a:endParaRPr>
          </a:p>
          <a:p>
            <a:r>
              <a:rPr lang="en-US" i="0">
                <a:latin typeface="Nunito Sans"/>
              </a:rPr>
              <a:t>[If you know what is/isn’t working already, share an example.]</a:t>
            </a:r>
            <a:endParaRPr lang="en-US"/>
          </a:p>
          <a:p>
            <a:endParaRPr lang="en-US" i="0"/>
          </a:p>
          <a:p>
            <a:r>
              <a:rPr lang="en-US">
                <a:latin typeface="Nunito Sans"/>
              </a:rPr>
              <a:t>It’s not enough to rely on post-event surveys anymore. We need to evaluate the needs and values of those who attend our events, </a:t>
            </a:r>
            <a:r>
              <a:rPr lang="en-US" i="1">
                <a:latin typeface="Nunito Sans"/>
              </a:rPr>
              <a:t>and those who don’t </a:t>
            </a:r>
            <a:r>
              <a:rPr lang="en-US" i="0">
                <a:latin typeface="Nunito Sans"/>
              </a:rPr>
              <a:t>– [i.e., through initiatives like </a:t>
            </a:r>
            <a:r>
              <a:rPr lang="en-US">
                <a:latin typeface="Nunito Sans"/>
              </a:rPr>
              <a:t>community</a:t>
            </a:r>
            <a:r>
              <a:rPr lang="en-US" i="0">
                <a:latin typeface="Nunito Sans"/>
              </a:rPr>
              <a:t> needs surveys,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3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Nunito Sans"/>
              </a:rPr>
              <a:t>We need to deeply understand not only what our current audience wants, but we need to know what our future audience will want...</a:t>
            </a:r>
          </a:p>
          <a:p>
            <a:endParaRPr lang="en-US"/>
          </a:p>
          <a:p>
            <a:r>
              <a:rPr lang="en-US">
                <a:latin typeface="Nunito Sans"/>
              </a:rPr>
              <a:t>[Insert chart of attendee preferences vs. non-attendee preferences. Don’t have that data? We can help. Visit www.freeman.com/event-services/event-strategy/ for more information.]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B2F5E-ADD2-964A-80C2-1401F5ECFA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060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spc="0" baseline="0">
                <a:ln>
                  <a:noFill/>
                </a:ln>
                <a:solidFill>
                  <a:srgbClr val="000000"/>
                </a:solidFill>
                <a:effectLst/>
                <a:ea typeface="Source Sans Pro"/>
              </a:rPr>
              <a:t>We also need to equip ourselves with the right data and an even better understanding of our audience (and even our non-attendees) as we target the latest generations.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srgbClr val="000000"/>
              </a:solidFill>
            </a:endParaRPr>
          </a:p>
          <a:p>
            <a:endParaRPr lang="en-US"/>
          </a:p>
          <a:p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15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  <a:latin typeface="Nunito Sans"/>
              </a:rPr>
              <a:t>And I/my team need(s) to be empowered to rethink our approach and make big changes in alignment with the major market shifts.</a:t>
            </a:r>
          </a:p>
          <a:p>
            <a:endParaRPr lang="en-US">
              <a:solidFill>
                <a:srgbClr val="C00000"/>
              </a:solidFill>
            </a:endParaRPr>
          </a:p>
          <a:p>
            <a:endParaRPr lang="en-US">
              <a:solidFill>
                <a:srgbClr val="C00000"/>
              </a:solidFill>
            </a:endParaRPr>
          </a:p>
          <a:p>
            <a:endParaRPr lang="en-US">
              <a:solidFill>
                <a:srgbClr val="C00000"/>
              </a:solidFill>
              <a:latin typeface="Source Sans Pro"/>
              <a:ea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7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Events aren’t a “nice-to-have”.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According to Freeman’s research, In-person events are considered </a:t>
            </a:r>
            <a:r>
              <a:rPr lang="en-US" i="1">
                <a:solidFill>
                  <a:srgbClr val="000000"/>
                </a:solidFill>
                <a:latin typeface="Nunito Sans"/>
              </a:rPr>
              <a:t>the</a:t>
            </a:r>
            <a:r>
              <a:rPr lang="en-US">
                <a:solidFill>
                  <a:srgbClr val="000000"/>
                </a:solidFill>
                <a:latin typeface="Nunito Sans"/>
              </a:rPr>
              <a:t> most trusted source of information. That’s compared to: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professional trade organizations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academic institutions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webinars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company leaders-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thought leaders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- media outlets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Blogs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government leaders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And social media influencers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Not to mention that events are major revenue generators. [Opportunity to highlight any recent/relevant event returns]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Nunito Sans"/>
              </a:rPr>
              <a:t>When we strategically invest in events, it </a:t>
            </a:r>
            <a:r>
              <a:rPr lang="en-US" i="1">
                <a:solidFill>
                  <a:srgbClr val="000000"/>
                </a:solidFill>
                <a:latin typeface="Nunito Sans"/>
              </a:rPr>
              <a:t>will</a:t>
            </a:r>
            <a:r>
              <a:rPr lang="en-US">
                <a:solidFill>
                  <a:srgbClr val="000000"/>
                </a:solidFill>
                <a:latin typeface="Nunito Sans"/>
              </a:rPr>
              <a:t> pay off for our brand and our bottom line. </a:t>
            </a: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endParaRPr lang="en-US">
              <a:solidFill>
                <a:srgbClr val="000000"/>
              </a:solidFill>
              <a:latin typeface="Source Sans Pro"/>
              <a:ea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11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76542-1194-493D-B9B3-C4F8E0F34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85C4F5-184E-BE1E-4E43-25003DE99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3B44E-7F4F-857F-6B26-9C85E74F1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Events aren’t a “nice-to-have”. </a:t>
            </a: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According to Freeman’s research, In-person events are considered </a:t>
            </a:r>
            <a:r>
              <a:rPr lang="en-US" i="1">
                <a:solidFill>
                  <a:srgbClr val="FFFFFF"/>
                </a:solidFill>
              </a:rPr>
              <a:t>the</a:t>
            </a:r>
            <a:r>
              <a:rPr lang="en-US">
                <a:solidFill>
                  <a:srgbClr val="FFFFFF"/>
                </a:solidFill>
              </a:rPr>
              <a:t> most trusted source of information. That’s compared to:</a:t>
            </a: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professional trade organizations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academic institutions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webinars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company leaders-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thought leaders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- media outlets</a:t>
            </a:r>
          </a:p>
          <a:p>
            <a:pPr marL="171450" indent="-171450"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</a:rPr>
              <a:t>Blogs</a:t>
            </a:r>
          </a:p>
          <a:p>
            <a:pPr marL="171450" indent="-171450"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</a:rPr>
              <a:t>government leaders</a:t>
            </a:r>
          </a:p>
          <a:p>
            <a:pPr marL="171450" indent="-171450">
              <a:buFont typeface="Arial,Sans-Serif"/>
              <a:buChar char="•"/>
              <a:defRPr/>
            </a:pPr>
            <a:r>
              <a:rPr lang="en-US">
                <a:solidFill>
                  <a:srgbClr val="FFFFFF"/>
                </a:solidFill>
              </a:rPr>
              <a:t>And social media influencers</a:t>
            </a: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Not to mention that events are major revenue generators. [Opportunity to highlight any recent/relevant event returns]</a:t>
            </a: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When we strategically invest in events, it </a:t>
            </a:r>
            <a:r>
              <a:rPr lang="en-US" i="1">
                <a:solidFill>
                  <a:srgbClr val="FFFFFF"/>
                </a:solidFill>
              </a:rPr>
              <a:t>will</a:t>
            </a:r>
            <a:r>
              <a:rPr lang="en-US">
                <a:solidFill>
                  <a:srgbClr val="FFFFFF"/>
                </a:solidFill>
              </a:rPr>
              <a:t> pay off for our brand and our bottom line. </a:t>
            </a: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endParaRPr lang="en-US">
              <a:solidFill>
                <a:srgbClr val="FFFFFF"/>
              </a:solidFill>
              <a:latin typeface="Nunito Sans"/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005F9-7E5A-F471-D6AA-2A2431A11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358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Nunito Sans"/>
                <a:ea typeface="Source Sans Pro"/>
              </a:rPr>
              <a:t>The</a:t>
            </a:r>
            <a:r>
              <a:rPr lang="en-US">
                <a:latin typeface="Nunito Sans"/>
              </a:rPr>
              <a:t> time to change is now. I’m excited about what’s possible. To move forward we need your … support/investment/resources.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We need a partner to…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latin typeface="Nunito Sans"/>
              </a:rPr>
              <a:t>[Insert your own specific call to action based on the info you just presented. What are you asking the audience to </a:t>
            </a:r>
            <a:r>
              <a:rPr lang="en-US" i="1">
                <a:latin typeface="Nunito Sans"/>
              </a:rPr>
              <a:t>do? </a:t>
            </a:r>
            <a:endParaRPr lang="en-US">
              <a:latin typeface="Nunito Sans"/>
            </a:endParaRP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latin typeface="Nunito Sans"/>
              </a:rPr>
              <a:t>I.e., Set up another meeting to discuss details? Allow your team to take risks? Allocate funding to partner with strategic event professionals? Reallocate resources to a new initiative?]</a:t>
            </a:r>
          </a:p>
          <a:p>
            <a:pPr>
              <a:defRPr/>
            </a:pPr>
            <a:endParaRPr lang="en-US">
              <a:latin typeface="Source Sans Pro"/>
              <a:ea typeface="Source Sans Pro"/>
            </a:endParaRPr>
          </a:p>
          <a:p>
            <a:pPr>
              <a:defRPr/>
            </a:pPr>
            <a:endParaRPr lang="en-US">
              <a:latin typeface="Source Sans Pro"/>
              <a:ea typeface="Source Sans Pro"/>
            </a:endParaRPr>
          </a:p>
          <a:p>
            <a:pPr>
              <a:defRPr/>
            </a:pPr>
            <a:endParaRPr lang="en-US">
              <a:latin typeface="Source Sans Pro"/>
              <a:ea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[Summarize PCMA and introduce Freeman’s research/session]</a:t>
            </a:r>
          </a:p>
          <a:p>
            <a:endParaRPr lang="en-US"/>
          </a:p>
          <a:p>
            <a:r>
              <a:rPr lang="en-US"/>
              <a:t>I just got back from PCMA where I heard from Freeman – the leaders in event strategy. They’ve conducted comprehensive surveys of event professionals and attendees. And they shared that…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9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992D2-F4C6-019C-DC18-7CA4F10A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00288-8BBB-608A-1459-B788B0605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E5EEE-1A62-CB38-A6F2-1486E6C13A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/>
              <a:t>By 2030, most (75%) of event attendees will be Millennial/Gen Z. 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/>
              <a:t>And they want different things out of events than Gen X and Boomers do. In fact, Gen Z and Boomer values are polar opposites.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/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/>
              <a:t>The implications are being felt… [opportunity to incorporate a personal example based on latest event experience/industry insights]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86A25-4A60-CFEE-57D9-1E6866843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03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65C32-320F-E5A4-660F-C8223F35D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A72A3-59FD-6D69-AC8B-8921D2DC1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1DAD2-C32F-F713-F1F6-543DCAFE6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/>
                </a:solidFill>
                <a:latin typeface="Nunito Sans"/>
              </a:rPr>
              <a:t>Generational shifts are having a profound impact on the economy, as new consumer values, behaviors, and expectations reshape markets, labor forces, and spending patterns.</a:t>
            </a:r>
          </a:p>
          <a:p>
            <a:endParaRPr lang="en-US"/>
          </a:p>
          <a:p>
            <a:r>
              <a:rPr lang="en-US">
                <a:latin typeface="Nunito Sans"/>
              </a:rPr>
              <a:t>We've been designing meetings for the GenX and Boomer audiences for decades now. We need to shift </a:t>
            </a:r>
            <a:r>
              <a:rPr lang="en-US" i="1">
                <a:latin typeface="Nunito Sans"/>
              </a:rPr>
              <a:t>quickly </a:t>
            </a:r>
            <a:r>
              <a:rPr lang="en-US">
                <a:latin typeface="Nunito Sans"/>
              </a:rPr>
              <a:t>to prioritize the preferences of what will soon be three-quarters of our target audience...</a:t>
            </a:r>
          </a:p>
          <a:p>
            <a:endParaRPr lang="en-US">
              <a:latin typeface="Nuni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Nunito Sans"/>
              </a:rPr>
              <a:t>[If you have the demographic data from your attendees, you can add a powerful comparison slide next. You can base your shifts in the next 5 years by making a generation-by-generation comparison and use our data from slide4 as your multiplier]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Nuni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Don’t believe me? Here is our age breakdown today based on the last [3-5] year age trends. In 2030, our audience will be [XX%] Millennials and Gen 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[Don’t have that data? We can help. Visit </a:t>
            </a:r>
            <a:r>
              <a:rPr lang="en-US" err="1"/>
              <a:t>www.freeman.com</a:t>
            </a:r>
            <a:r>
              <a:rPr lang="en-US"/>
              <a:t>/event-services/event-strategy/ for more information]</a:t>
            </a:r>
          </a:p>
          <a:p>
            <a:endParaRPr lang="en-US">
              <a:latin typeface="Nunito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2CFBA-4F78-78C7-9A92-80AFE12E7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427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According to Freeman’s research from the last few years, there’s a major gap between what attendees and exhibitors </a:t>
            </a:r>
            <a:r>
              <a:rPr lang="en-US" i="1">
                <a:solidFill>
                  <a:schemeClr val="tx1"/>
                </a:solidFill>
              </a:rPr>
              <a:t>want</a:t>
            </a:r>
            <a:r>
              <a:rPr lang="en-US" i="0">
                <a:solidFill>
                  <a:schemeClr val="tx1"/>
                </a:solidFill>
              </a:rPr>
              <a:t> from events, and what they </a:t>
            </a:r>
            <a:r>
              <a:rPr lang="en-US" i="1">
                <a:solidFill>
                  <a:schemeClr val="tx1"/>
                </a:solidFill>
              </a:rPr>
              <a:t>get</a:t>
            </a:r>
            <a:r>
              <a:rPr lang="en-US" i="0">
                <a:solidFill>
                  <a:schemeClr val="tx1"/>
                </a:solidFill>
              </a:rPr>
              <a:t> from events. 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i="0">
              <a:solidFill>
                <a:schemeClr val="tx1"/>
              </a:solidFill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en-US" i="0">
                <a:solidFill>
                  <a:schemeClr val="tx1"/>
                </a:solidFill>
              </a:rPr>
              <a:t>We’re stuck in a cycle, designing events based on </a:t>
            </a:r>
            <a:r>
              <a:rPr lang="en-US" b="0" i="0">
                <a:solidFill>
                  <a:schemeClr val="tx1"/>
                </a:solidFill>
              </a:rPr>
              <a:t>the same strategies we always have </a:t>
            </a:r>
            <a:r>
              <a:rPr lang="en-US" i="0">
                <a:solidFill>
                  <a:schemeClr val="tx1"/>
                </a:solidFill>
              </a:rPr>
              <a:t>because… [insert specific reasoning here i.e., our budgets are dwindling, our teams are spread thin, we have a ‘we’ve always done it this way’ mentality…]</a:t>
            </a:r>
          </a:p>
          <a:p>
            <a:pPr algn="l" rtl="0" fontAlgn="base">
              <a:buFont typeface="Arial" panose="020B0604020202020204" pitchFamily="34" charset="0"/>
              <a:buNone/>
            </a:pPr>
            <a:endParaRPr lang="en-US" i="0">
              <a:solidFill>
                <a:schemeClr val="tx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Boomers are retiring, but we haven’t retired outdated strategies.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>
              <a:solidFill>
                <a:schemeClr val="tx1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0">
                <a:solidFill>
                  <a:schemeClr val="tx1"/>
                </a:solidFill>
              </a:rPr>
              <a:t>[Note: this is a moment to be transparent and highlight the significant shift that necessitates change to survive]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7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0" i="0">
                <a:solidFill>
                  <a:srgbClr val="333333"/>
                </a:solidFill>
                <a:effectLst/>
                <a:latin typeface="Segoe UI"/>
                <a:cs typeface="Segoe UI"/>
              </a:rPr>
              <a:t>Freeman has analyzed over 60 years of event surveys and research and found that people </a:t>
            </a:r>
            <a:r>
              <a:rPr lang="en-US">
                <a:latin typeface="Nunito Sans"/>
              </a:rPr>
              <a:t>go to events for four main reasons: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>
                <a:latin typeface="Nunito Sans"/>
              </a:rPr>
              <a:t>-to have a fun experience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>
                <a:latin typeface="Nunito Sans"/>
              </a:rPr>
              <a:t>-to learn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>
                <a:latin typeface="Nunito Sans"/>
              </a:rPr>
              <a:t>-to network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>
                <a:latin typeface="Nunito Sans"/>
              </a:rPr>
              <a:t>-and to do commerce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/>
          </a:p>
          <a:p>
            <a:r>
              <a:rPr lang="en-US">
                <a:latin typeface="Nunito Sans"/>
              </a:rPr>
              <a:t>Freeman uses these components to assess stakeholder satisfaction. And they've uncovered exactly what types of experience, learning, networking, and commerce today's attendees want...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Nunito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73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92F25-DCE4-0603-CAAA-2B8C49CF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917B11-4FA2-DA74-471A-46BA5E646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76BA08-09D2-18FD-2BDB-5B7EEF3A9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We are not aligned with attendees.  </a:t>
            </a:r>
            <a:br>
              <a:rPr lang="en-US"/>
            </a:br>
            <a:endParaRPr lang="en-US">
              <a:solidFill>
                <a:srgbClr val="1F2120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Attendees are telling us they want immersive, hands-on experiences...</a:t>
            </a:r>
            <a:endParaRPr lang="en-US">
              <a:solidFill>
                <a:srgbClr val="1F2120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  <a:latin typeface="Nunito Sans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When it comes to learning, we typically offer topic-specific classroom sessions. But the research shows that attendees prefer hands-on learning. </a:t>
            </a:r>
            <a:endParaRPr lang="en-US">
              <a:latin typeface="Nunito Sans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Attendees want structured networking opportunities to meet over shared professional challenges. Yet we (and other organizers) typically provide after-hours events and happy hours for informal networking.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And attendees value product discovery more than we think they do. 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F2120"/>
                </a:solidFill>
                <a:latin typeface="Nunito Sans"/>
              </a:rPr>
              <a:t>The research shows what attendees want across experience, learning, networking, and commerce. And we aren't offering it (or it's getting lost in the noise).</a:t>
            </a:r>
          </a:p>
          <a:p>
            <a:pPr marL="628650" lvl="1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6286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285750" lvl="1" indent="-285750">
              <a:buFont typeface="Arial,Sans-Serif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628650" indent="-171450">
              <a:buFont typeface="Arial" panose="020B0604020202020204" pitchFamily="34" charset="0"/>
              <a:buChar char="•"/>
            </a:pPr>
            <a:endParaRPr lang="en-US">
              <a:solidFill>
                <a:srgbClr val="1F2120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1F2120"/>
              </a:solidFill>
              <a:latin typeface="Source Sans Pro Light"/>
              <a:ea typeface="Source Sans Pro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48653-9061-A054-255F-44C653A61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24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base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444444"/>
                </a:solidFill>
                <a:latin typeface="Nunito Sans"/>
              </a:rPr>
              <a:t>We aren't quite aligned with our exhibitors, either.  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444444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444444"/>
                </a:solidFill>
                <a:latin typeface="Nunito Sans"/>
              </a:rPr>
              <a:t>Exhibitors say they want a different type of support than they’re getting and we need to do a better job to make sure we understand our exhibitors' unique objectives.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444444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444444"/>
                </a:solidFill>
                <a:latin typeface="Nunito Sans"/>
              </a:rPr>
              <a:t>They want attendee lists ahead of time.  I know we're hesitant to give out our attendees’ information to exhibitors, but they need those lists to connect with the right attendees before the event. There is </a:t>
            </a:r>
            <a:r>
              <a:rPr lang="en-US" i="1">
                <a:solidFill>
                  <a:srgbClr val="444444"/>
                </a:solidFill>
                <a:latin typeface="Nunito Sans"/>
              </a:rPr>
              <a:t>nothing </a:t>
            </a:r>
            <a:r>
              <a:rPr lang="en-US">
                <a:solidFill>
                  <a:srgbClr val="444444"/>
                </a:solidFill>
                <a:latin typeface="Nunito Sans"/>
              </a:rPr>
              <a:t>worse than matching for a day of appointments with the wrong prospects. 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444444"/>
              </a:solidFill>
              <a:latin typeface="Nunito Sans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444444"/>
                </a:solidFill>
                <a:latin typeface="Nunito Sans"/>
              </a:rPr>
              <a:t>They also want different pricing options, like all-inclusive packages.  </a:t>
            </a:r>
            <a:endParaRPr lang="en-US"/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US">
              <a:solidFill>
                <a:srgbClr val="444444"/>
              </a:solidFill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>
                <a:solidFill>
                  <a:srgbClr val="444444"/>
                </a:solidFill>
                <a:latin typeface="Nunito Sans"/>
              </a:rPr>
              <a:t>When we help our exhibitors meet their objectives, they help us meet our targets too. It's time to deliver on their expectations.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11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Nunito Sans"/>
              </a:rPr>
              <a:t>[You’ll notice two slide options here. You can use one, or both, of these slides to highlight your unique insights.]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Nunito Sans"/>
              </a:rPr>
              <a:t>[What are your most recent and relevant event takeaways? This is your time to share a few strengths, growth areas, and/or learnings. For example: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Nunito Sans"/>
              </a:rPr>
              <a:t>We’re known for X…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Nunito Sans"/>
              </a:rPr>
              <a:t>Most people who come to our event do Y…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Nunito Sans"/>
              </a:rPr>
              <a:t>We see the best/worst engagement when…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Nunito Sans"/>
              </a:rPr>
              <a:t>We could make X more if…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r>
              <a:rPr lang="en-US">
                <a:latin typeface="Nunito Sans"/>
              </a:rPr>
              <a:t>Highlight what XLNC components are front and center at your event and any relevant takeaways. What </a:t>
            </a:r>
            <a:r>
              <a:rPr lang="en-US" b="0" i="1">
                <a:latin typeface="Nunito Sans"/>
              </a:rPr>
              <a:t>type</a:t>
            </a:r>
            <a:r>
              <a:rPr lang="en-US">
                <a:latin typeface="Nunito Sans"/>
              </a:rPr>
              <a:t> of networking/learning/commerce/experience has been most successful or unsuccessful and why? Can you incorporate ROI?]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305000-EB57-4C25-A445-F9D049A8AA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Sans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2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ort_Segu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17E481-2D5C-CEB3-3AA8-324F455BD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23" name="Picture 22" descr="A blurry image of a blue and white background&#10;&#10;Description automatically generated" hidden="1">
            <a:extLst>
              <a:ext uri="{FF2B5EF4-FFF2-40B4-BE49-F238E27FC236}">
                <a16:creationId xmlns:a16="http://schemas.microsoft.com/office/drawing/2014/main" id="{338C9846-FE6C-CCC9-4695-3ACCA50193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White Bar">
            <a:extLst>
              <a:ext uri="{FF2B5EF4-FFF2-40B4-BE49-F238E27FC236}">
                <a16:creationId xmlns:a16="http://schemas.microsoft.com/office/drawing/2014/main" id="{DDEF2662-4894-F180-9EFD-B294B74AFE39}"/>
              </a:ext>
            </a:extLst>
          </p:cNvPr>
          <p:cNvSpPr/>
          <p:nvPr userDrawn="1"/>
        </p:nvSpPr>
        <p:spPr>
          <a:xfrm>
            <a:off x="0" y="6169025"/>
            <a:ext cx="12192000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F406D63-2960-CC14-9A55-924E38112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480" y="661737"/>
            <a:ext cx="11332815" cy="4532712"/>
          </a:xfrm>
        </p:spPr>
        <p:txBody>
          <a:bodyPr anchor="b"/>
          <a:lstStyle>
            <a:lvl1pPr>
              <a:lnSpc>
                <a:spcPct val="80000"/>
              </a:lnSpc>
              <a:defRPr sz="9600" spc="-3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Cover page</a:t>
            </a:r>
          </a:p>
        </p:txBody>
      </p:sp>
      <p:sp>
        <p:nvSpPr>
          <p:cNvPr id="20" name="Subtitle">
            <a:extLst>
              <a:ext uri="{FF2B5EF4-FFF2-40B4-BE49-F238E27FC236}">
                <a16:creationId xmlns:a16="http://schemas.microsoft.com/office/drawing/2014/main" id="{0DA0AA6C-C424-37AF-3D0B-0F859768E8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242" y="5280888"/>
            <a:ext cx="11284053" cy="724855"/>
          </a:xfrm>
        </p:spPr>
        <p:txBody>
          <a:bodyPr/>
          <a:lstStyle>
            <a:lvl1pPr marL="137160" indent="0">
              <a:buNone/>
              <a:defRPr sz="2750" b="0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344488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DF1444ED-1958-5F67-FC99-4DB05DB594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336616-F44C-F66D-8BF2-45E698143C17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B2114-FD45-D329-94FA-B40126A18A81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man Notch">
            <a:extLst>
              <a:ext uri="{FF2B5EF4-FFF2-40B4-BE49-F238E27FC236}">
                <a16:creationId xmlns:a16="http://schemas.microsoft.com/office/drawing/2014/main" id="{AB12E6FA-CEC9-A18B-F4DB-1BD586A9138C}"/>
              </a:ext>
            </a:extLst>
          </p:cNvPr>
          <p:cNvSpPr/>
          <p:nvPr userDrawn="1"/>
        </p:nvSpPr>
        <p:spPr>
          <a:xfrm>
            <a:off x="10818482" y="0"/>
            <a:ext cx="1373517" cy="1375412"/>
          </a:xfrm>
          <a:custGeom>
            <a:avLst/>
            <a:gdLst>
              <a:gd name="connsiteX0" fmla="*/ 0 w 4841966"/>
              <a:gd name="connsiteY0" fmla="*/ 0 h 4848646"/>
              <a:gd name="connsiteX1" fmla="*/ 2420983 w 4841966"/>
              <a:gd name="connsiteY1" fmla="*/ 0 h 4848646"/>
              <a:gd name="connsiteX2" fmla="*/ 4841966 w 4841966"/>
              <a:gd name="connsiteY2" fmla="*/ 0 h 4848646"/>
              <a:gd name="connsiteX3" fmla="*/ 4841966 w 4841966"/>
              <a:gd name="connsiteY3" fmla="*/ 2424323 h 4848646"/>
              <a:gd name="connsiteX4" fmla="*/ 4841965 w 4841966"/>
              <a:gd name="connsiteY4" fmla="*/ 2424323 h 4848646"/>
              <a:gd name="connsiteX5" fmla="*/ 4841965 w 4841966"/>
              <a:gd name="connsiteY5" fmla="*/ 4848646 h 4848646"/>
              <a:gd name="connsiteX6" fmla="*/ 2420982 w 4841966"/>
              <a:gd name="connsiteY6" fmla="*/ 4848646 h 4848646"/>
              <a:gd name="connsiteX7" fmla="*/ 2420982 w 4841966"/>
              <a:gd name="connsiteY7" fmla="*/ 2424323 h 4848646"/>
              <a:gd name="connsiteX8" fmla="*/ 0 w 4841966"/>
              <a:gd name="connsiteY8" fmla="*/ 2424323 h 484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1966" h="4848646">
                <a:moveTo>
                  <a:pt x="0" y="0"/>
                </a:moveTo>
                <a:lnTo>
                  <a:pt x="2420983" y="0"/>
                </a:lnTo>
                <a:lnTo>
                  <a:pt x="4841966" y="0"/>
                </a:lnTo>
                <a:lnTo>
                  <a:pt x="4841966" y="2424323"/>
                </a:lnTo>
                <a:lnTo>
                  <a:pt x="4841965" y="2424323"/>
                </a:lnTo>
                <a:lnTo>
                  <a:pt x="4841965" y="4848646"/>
                </a:lnTo>
                <a:lnTo>
                  <a:pt x="2420982" y="4848646"/>
                </a:lnTo>
                <a:lnTo>
                  <a:pt x="2420982" y="2424323"/>
                </a:lnTo>
                <a:lnTo>
                  <a:pt x="0" y="2424323"/>
                </a:lnTo>
                <a:close/>
              </a:path>
            </a:pathLst>
          </a:custGeom>
          <a:ln>
            <a:noFill/>
          </a:ln>
          <a:effectLst>
            <a:innerShdw blurRad="342900" dist="165100" dir="8100000">
              <a:srgbClr val="000C22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Questions + 2 Source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F578C72-E605-08FF-7A83-A51203ABB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B12E7C-DDBE-FA12-5F61-158F8BF89683}"/>
              </a:ext>
            </a:extLst>
          </p:cNvPr>
          <p:cNvCxnSpPr>
            <a:cxnSpLocks/>
          </p:cNvCxnSpPr>
          <p:nvPr userDrawn="1"/>
        </p:nvCxnSpPr>
        <p:spPr>
          <a:xfrm>
            <a:off x="420624" y="17679"/>
            <a:ext cx="645852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2D8B71-BCD4-0936-F244-140A98136138}"/>
              </a:ext>
            </a:extLst>
          </p:cNvPr>
          <p:cNvCxnSpPr>
            <a:cxnSpLocks/>
          </p:cNvCxnSpPr>
          <p:nvPr userDrawn="1"/>
        </p:nvCxnSpPr>
        <p:spPr>
          <a:xfrm>
            <a:off x="7178689" y="17679"/>
            <a:ext cx="2330517" cy="0"/>
          </a:xfrm>
          <a:prstGeom prst="line">
            <a:avLst/>
          </a:prstGeom>
          <a:ln w="3810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567C514B-CD49-3348-BBCA-B4EA532F60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912" y="196776"/>
            <a:ext cx="3115695" cy="100935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QUESTION 1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C0E12E-9F58-2323-C21C-CB00BE274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" y="426006"/>
            <a:ext cx="3116195" cy="32484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22F32193-92BA-2F6E-223C-701522AAE4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8690" y="581575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CLICK TO EDIT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096E5E22-9EAE-D2B8-A43A-40D62A7461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8690" y="725115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89E391B3-42CD-B0BB-A100-0026FB95CC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78690" y="198801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FREEMAN 2024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7AC1B621-7DEF-731D-A24B-CEA1BF031A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78690" y="342341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343DCF72-EA50-2804-96D0-7CE1C423CE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9252" y="196776"/>
            <a:ext cx="3115695" cy="100935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QUESTION 2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9A9C386-9453-2F5E-069C-F6FB6D0F3D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68751" y="426006"/>
            <a:ext cx="3116195" cy="32484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4310F-C875-242B-B38E-910E388A767A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306303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End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6204D1-1371-B082-059B-719631C44E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2F24D265-07DA-AC15-5539-A1056CF40D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90887-A132-D644-AF3A-CDCDDA8EEE50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63765-13A0-BA51-0B3A-131B966C18F9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Spring 2024 Freeman Syndicated Survey of Event Exhibitors/Sponsors.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3716060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port_End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BB30E-A00F-4660-546C-347B79C62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2F24D265-07DA-AC15-5539-A1056CF40D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90887-A132-D644-AF3A-CDCDDA8EEE50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63765-13A0-BA51-0B3A-131B966C18F9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616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Column-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8A8386-EF2A-B765-E506-7E53A0372158}"/>
              </a:ext>
            </a:extLst>
          </p:cNvPr>
          <p:cNvGrpSpPr>
            <a:grpSpLocks/>
          </p:cNvGrpSpPr>
          <p:nvPr userDrawn="1"/>
        </p:nvGrpSpPr>
        <p:grpSpPr>
          <a:xfrm>
            <a:off x="2723" y="0"/>
            <a:ext cx="12186555" cy="6858000"/>
            <a:chOff x="0" y="0"/>
            <a:chExt cx="12186555" cy="685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A5842C-968D-3532-D0D2-F9D8A6078BAA}"/>
                </a:ext>
              </a:extLst>
            </p:cNvPr>
            <p:cNvGrpSpPr>
              <a:grpSpLocks/>
            </p:cNvGrpSpPr>
            <p:nvPr/>
          </p:nvGrpSpPr>
          <p:grpSpPr>
            <a:xfrm>
              <a:off x="1" y="185351"/>
              <a:ext cx="12186554" cy="6672649"/>
              <a:chOff x="2819640" y="185351"/>
              <a:chExt cx="12186554" cy="6672646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8F46707-A5AE-71EB-895E-89CFCA23C1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4" y="-5907913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815A362-FB11-8FB3-D4F2-580F1342DA2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5" y="-5722562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B8ACCCD-9213-52A8-A90C-2FE902B1A5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6" y="-5537211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6CCA515-5400-4B12-50D7-C355C4AB73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7" y="-5351860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F62F54B-9B6F-915A-F29B-E28912F78D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8" y="-5166509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D623959-E22F-24E9-83C1-CD4D0F044B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09" y="-4981158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86F808B-FF16-B9F4-0677-AEFE5DF6BA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0" y="-4795807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F780E2-C661-D9F5-90B8-746693B781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1" y="-4610456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BEF3CBB-E706-BC92-D351-EF557723743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2" y="-4425105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1B25B41-2D59-1823-0148-7FCDF7E747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3" y="-4239754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4F438F0-E62C-536D-EE9D-45558EEC8CD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4" y="-4054403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E2DCD91-3217-22DA-F6CB-48161093F3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5" y="-3683701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C5224E7-BD4D-B165-FA62-A560C79B516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6" y="-3312999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043A9EE-373D-1873-5AE3-C5A80B0906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8" y="-2942297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0DF444E-5BD3-DF1E-FF15-84B5006C74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8" y="-2756946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FEE3B6A-966B-A4B9-2D5A-1C6F10A38A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9" y="-2386244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92BE002-3C88-E105-3BAD-8B1168040C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0" y="-2200893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6E7AD0C-4CE9-36C0-682E-E6C590B5D85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1" y="-1830191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D293E9A-D8D3-22E8-8F46-1505A960C3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2" y="-1644840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9E5727-28A8-F392-688A-BDF231B038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3" y="-1459489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BC7360D-7AF3-E05B-AF29-4C35F1AA2ED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4" y="-1088787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E9101ED-2E84-C6C8-A30F-3C9A7AFE31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5" y="-718085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A8D947A-DEA7-25B4-A853-7851A84165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6" y="-532734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EAB4949-2E4D-1255-9EC4-218BFD29202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7" y="-162032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C9F7FA8-6C70-5D6D-DEEB-3CDF61BD54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8" y="23319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0722A6F-A39F-C100-6952-844FC08CBA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9" y="394021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CED637C-2F5C-9C0A-D951-336B2587AE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30" y="579372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F128246-AF41-8F7F-9661-0F69C49A366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31" y="764733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C1B9B2F-A8C1-C157-7CC2-73C9D878634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9" y="208670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A942134-5D5D-D4BF-8755-77B56DCAF75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8" y="-347383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4445DBA-F93E-8A60-25D4-4CE3CBFB90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6" y="-903436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F7F718A-8359-D4AF-5473-BDD633E3BB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5" y="-1274138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F946E78-CEB1-0E55-AC4D-F482CC1CED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2" y="-2015542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1E20CC-7DAA-4267-0785-60D710C02AB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20" y="-2571595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C2F8C6E-FD75-9EF2-5A90-82C8E58291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9" y="-3127648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29956E66-9D17-093F-B337-9500EE63BB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7" y="-3498350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98DAD5A-16DD-714D-1034-56B08C584D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912918" y="-3869052"/>
                <a:ext cx="0" cy="12186527"/>
              </a:xfrm>
              <a:prstGeom prst="line">
                <a:avLst/>
              </a:prstGeom>
              <a:ln w="3175" cap="rnd">
                <a:solidFill>
                  <a:srgbClr val="DB2BB6">
                    <a:alpha val="35000"/>
                  </a:srgb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E6E02C-3932-4DA0-2567-72B7EC451C8A}"/>
                </a:ext>
              </a:extLst>
            </p:cNvPr>
            <p:cNvGrpSpPr>
              <a:grpSpLocks/>
            </p:cNvGrpSpPr>
            <p:nvPr/>
          </p:nvGrpSpPr>
          <p:grpSpPr>
            <a:xfrm>
              <a:off x="371485" y="368070"/>
              <a:ext cx="11450130" cy="5930959"/>
              <a:chOff x="371485" y="368069"/>
              <a:chExt cx="11450130" cy="6119543"/>
            </a:xfrm>
            <a:solidFill>
              <a:srgbClr val="DB2BB6">
                <a:alpha val="16000"/>
              </a:srgbClr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5D5241-A6A9-8A4F-1401-E1F63467C4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1485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450671-5903-20D0-AD81-58ED5EC60CF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341056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D00B2C-5721-A1E5-F29C-061E2793AC7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310627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070E725-5611-6332-AFC0-69C678EBC88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80198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A7D9F8-F009-2099-E768-8B3CCF9B118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49769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4C64713-5CD9-CD01-EA73-ECCE2119B2C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19340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F125EA-9EB5-CCA9-BC1E-7E32E24F769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88911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7FB5EB6-1C5A-201B-9A0A-C8E30059B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58482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3EC9F6D-5DE7-FD19-4537-EDB9CBD0E8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128053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C46A805-6EFD-62AE-7159-7F78ECCB623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097624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9E1EAD5-49B7-DE75-712F-B2B4A6A14E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067195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719743C-0221-94E2-E0FF-83D747B23F3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036765" y="368069"/>
                <a:ext cx="784850" cy="61195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2B1636-6E80-4AD7-D6B3-1578E3BD9631}"/>
                </a:ext>
              </a:extLst>
            </p:cNvPr>
            <p:cNvGrpSpPr>
              <a:grpSpLocks/>
            </p:cNvGrpSpPr>
            <p:nvPr/>
          </p:nvGrpSpPr>
          <p:grpSpPr>
            <a:xfrm>
              <a:off x="0" y="0"/>
              <a:ext cx="12186527" cy="6858000"/>
              <a:chOff x="0" y="0"/>
              <a:chExt cx="12186527" cy="685800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83128E1-945E-CA6A-8028-5F777D058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535" y="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7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49A0BE2-5601-4CD2-3516-906A6A36A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21615" y="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7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B3BFE46-3747-98B3-003A-6388438B251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0" y="370385"/>
                <a:ext cx="12186527" cy="5931812"/>
                <a:chOff x="0" y="370385"/>
                <a:chExt cx="7199453" cy="593181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F47FC52-EDFB-9302-3CD9-7B76B802E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599727" y="-3229342"/>
                  <a:ext cx="0" cy="7199453"/>
                </a:xfrm>
                <a:prstGeom prst="line">
                  <a:avLst/>
                </a:prstGeom>
                <a:ln w="3175" cap="rnd">
                  <a:solidFill>
                    <a:srgbClr val="DB2BB6">
                      <a:alpha val="7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AA184E5-1531-1070-C9D9-D071AB5B00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599727" y="2702470"/>
                  <a:ext cx="0" cy="7199453"/>
                </a:xfrm>
                <a:prstGeom prst="line">
                  <a:avLst/>
                </a:prstGeom>
                <a:ln w="3175" cap="rnd">
                  <a:solidFill>
                    <a:srgbClr val="DB2BB6">
                      <a:alpha val="75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387D92-469E-E85D-A141-D879C4E8861E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3906" y="368071"/>
              <a:ext cx="10659810" cy="5930960"/>
              <a:chOff x="789154" y="368070"/>
              <a:chExt cx="10567689" cy="685800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63448C9-198C-959C-6D1C-39E01CACA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154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42E5CD2-81BE-D224-B18B-ADE4B1504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9853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FC7F346-A799-D9D3-4D8D-710DEC4F33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0552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90E8404-83B7-3F47-AE1F-49E4242F2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1251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8CB2619-0EB5-4D2E-68FA-B72C84555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1950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755D92A-F44E-FF15-58C3-3926E5F8C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2649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F2FC141-D041-4833-0D47-921D72E063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3348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36858AC-0F57-5CA4-83E9-9CAD3A94E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4047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B75AD00-6C2D-650C-BF9A-EB0650C56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4746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DD60C01-7AB5-FF0F-94AE-968BD64AC1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5445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E280D40-A4AA-4F43-4C26-C2A4F4160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6144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E36866A-245F-AADD-C61D-E5D5C0210B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56843" y="368070"/>
                <a:ext cx="0" cy="6858000"/>
              </a:xfrm>
              <a:prstGeom prst="line">
                <a:avLst/>
              </a:prstGeom>
              <a:ln w="3175" cap="rnd">
                <a:solidFill>
                  <a:srgbClr val="DB2BB6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115B64-498B-BBF4-15E8-7A7F948B097C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34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E2565-9D15-494D-8285-99925CA9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CAADB73-6263-4AB4-B806-4FCFF5121F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57200"/>
            <a:ext cx="4953000" cy="228600"/>
          </a:xfrm>
        </p:spPr>
        <p:txBody>
          <a:bodyPr vert="horz" wrap="none" lIns="0" tIns="0" rIns="0" bIns="0" rtlCol="0" anchor="b">
            <a:no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lang="en-US" sz="1050" cap="all" spc="50">
                <a:solidFill>
                  <a:srgbClr val="505050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EYEBROW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610D83-AF8B-44CE-93BD-FF5B530BCED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38201" y="1600200"/>
            <a:ext cx="609600" cy="0"/>
          </a:xfrm>
          <a:prstGeom prst="line">
            <a:avLst/>
          </a:prstGeom>
          <a:ln w="19050" cap="flat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9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5054CB-4218-CDE0-21C5-BDD9C722D4DE}"/>
              </a:ext>
            </a:extLst>
          </p:cNvPr>
          <p:cNvSpPr txBox="1"/>
          <p:nvPr userDrawn="1"/>
        </p:nvSpPr>
        <p:spPr>
          <a:xfrm>
            <a:off x="5248656" y="6437376"/>
            <a:ext cx="5605272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Winter 2024 Freeman Syndicated Survey of Event Attendees. Copyright Freeman 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E1373-3015-4B55-9CA3-529F888B33D6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5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port_Blank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D3354A-0632-5219-1B67-05AC6360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640" y="6336792"/>
            <a:ext cx="365760" cy="365125"/>
          </a:xfrm>
        </p:spPr>
        <p:txBody>
          <a:bodyPr anchor="ctr" anchorCtr="0"/>
          <a:lstStyle/>
          <a:p>
            <a:fld id="{048D4774-0BF2-450E-BABB-F4EE15A71CE8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314C20B-8D94-8A6B-E072-8810AFA33D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413" y="6330143"/>
            <a:ext cx="1188720" cy="228130"/>
          </a:xfrm>
          <a:prstGeom prst="rect">
            <a:avLst/>
          </a:prstGeom>
        </p:spPr>
      </p:pic>
      <p:sp>
        <p:nvSpPr>
          <p:cNvPr id="3" name="Footer">
            <a:extLst>
              <a:ext uri="{FF2B5EF4-FFF2-40B4-BE49-F238E27FC236}">
                <a16:creationId xmlns:a16="http://schemas.microsoft.com/office/drawing/2014/main" id="{EA06BE99-6F63-1763-5E08-EA3C6A52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5840" y="6336792"/>
            <a:ext cx="5093208" cy="365125"/>
          </a:xfrm>
        </p:spPr>
        <p:txBody>
          <a:bodyPr anchor="ctr" anchorCtr="0"/>
          <a:lstStyle/>
          <a:p>
            <a:r>
              <a:rPr lang="en-US"/>
              <a:t>Winter 2023 Freeman Syndicated Survey of Event Attendees. Copyright Freeman 2023.</a:t>
            </a:r>
          </a:p>
        </p:txBody>
      </p:sp>
    </p:spTree>
    <p:extLst>
      <p:ext uri="{BB962C8B-B14F-4D97-AF65-F5344CB8AC3E}">
        <p14:creationId xmlns:p14="http://schemas.microsoft.com/office/powerpoint/2010/main" val="24061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port_Blank_Blue Gradient">
    <p:bg>
      <p:bgPr>
        <a:solidFill>
          <a:srgbClr val="008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grid&#10;&#10;Description automatically generated">
            <a:extLst>
              <a:ext uri="{FF2B5EF4-FFF2-40B4-BE49-F238E27FC236}">
                <a16:creationId xmlns:a16="http://schemas.microsoft.com/office/drawing/2014/main" id="{5AF4C901-E5AE-D8E3-2C42-7E7BE93EB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B4FE3-F3C6-D078-2F00-8FBE829496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06C1963B-881D-9EED-43A1-87B39616AC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710A0F-458E-4AFA-415E-F2FBC6E46AFE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9C186-3B96-2478-F9A2-1139273901C2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91940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port_Blank_Blue Gradient">
    <p:bg>
      <p:bgPr>
        <a:solidFill>
          <a:srgbClr val="0086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2DC41-3123-BBF5-6CC7-1A668F7E3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2" name="Gradient Freeman Blue" hidden="1">
            <a:extLst>
              <a:ext uri="{FF2B5EF4-FFF2-40B4-BE49-F238E27FC236}">
                <a16:creationId xmlns:a16="http://schemas.microsoft.com/office/drawing/2014/main" id="{44AE25D3-ACE6-2584-0998-37A5A6E41A2C}"/>
              </a:ext>
            </a:extLst>
          </p:cNvPr>
          <p:cNvSpPr/>
          <p:nvPr userDrawn="1"/>
        </p:nvSpPr>
        <p:spPr>
          <a:xfrm>
            <a:off x="784265" y="-93144"/>
            <a:ext cx="8357064" cy="862693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30" name="Slide Mask" hidden="1">
            <a:extLst>
              <a:ext uri="{FF2B5EF4-FFF2-40B4-BE49-F238E27FC236}">
                <a16:creationId xmlns:a16="http://schemas.microsoft.com/office/drawing/2014/main" id="{F8BFEF9E-AA65-C1DC-BC1A-BA89AE24C4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5849598" y="-18516600"/>
            <a:ext cx="43891199" cy="43891200"/>
          </a:xfrm>
          <a:custGeom>
            <a:avLst/>
            <a:gdLst>
              <a:gd name="connsiteX0" fmla="*/ 15849600 w 43891199"/>
              <a:gd name="connsiteY0" fmla="*/ 18516601 h 43891200"/>
              <a:gd name="connsiteX1" fmla="*/ 15849600 w 43891199"/>
              <a:gd name="connsiteY1" fmla="*/ 25374600 h 43891200"/>
              <a:gd name="connsiteX2" fmla="*/ 28041599 w 43891199"/>
              <a:gd name="connsiteY2" fmla="*/ 25374600 h 43891200"/>
              <a:gd name="connsiteX3" fmla="*/ 28041599 w 43891199"/>
              <a:gd name="connsiteY3" fmla="*/ 18516601 h 43891200"/>
              <a:gd name="connsiteX4" fmla="*/ 0 w 43891199"/>
              <a:gd name="connsiteY4" fmla="*/ 0 h 43891200"/>
              <a:gd name="connsiteX5" fmla="*/ 43891199 w 43891199"/>
              <a:gd name="connsiteY5" fmla="*/ 0 h 43891200"/>
              <a:gd name="connsiteX6" fmla="*/ 43891199 w 43891199"/>
              <a:gd name="connsiteY6" fmla="*/ 43891200 h 43891200"/>
              <a:gd name="connsiteX7" fmla="*/ 0 w 43891199"/>
              <a:gd name="connsiteY7" fmla="*/ 43891200 h 438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91199" h="43891200">
                <a:moveTo>
                  <a:pt x="15849600" y="18516601"/>
                </a:moveTo>
                <a:lnTo>
                  <a:pt x="15849600" y="25374600"/>
                </a:lnTo>
                <a:lnTo>
                  <a:pt x="28041599" y="25374600"/>
                </a:lnTo>
                <a:lnTo>
                  <a:pt x="28041599" y="18516601"/>
                </a:lnTo>
                <a:close/>
                <a:moveTo>
                  <a:pt x="0" y="0"/>
                </a:moveTo>
                <a:lnTo>
                  <a:pt x="43891199" y="0"/>
                </a:lnTo>
                <a:lnTo>
                  <a:pt x="43891199" y="43891200"/>
                </a:lnTo>
                <a:lnTo>
                  <a:pt x="0" y="4389120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AAFD28CB-915F-5BE7-E917-450AD9A96A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3471D0-0105-9457-B7A0-1EEF37364BDD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CC6F7-0B5E-A837-4220-CF7F19690849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137298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port_Segu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04A82-3600-9E26-BA89-6C1F27E5F7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3" name="White Bar">
            <a:extLst>
              <a:ext uri="{FF2B5EF4-FFF2-40B4-BE49-F238E27FC236}">
                <a16:creationId xmlns:a16="http://schemas.microsoft.com/office/drawing/2014/main" id="{DDEF2662-4894-F180-9EFD-B294B74AFE39}"/>
              </a:ext>
            </a:extLst>
          </p:cNvPr>
          <p:cNvSpPr/>
          <p:nvPr userDrawn="1"/>
        </p:nvSpPr>
        <p:spPr>
          <a:xfrm>
            <a:off x="0" y="6169025"/>
            <a:ext cx="12192000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7" name="Freeman Notch">
            <a:extLst>
              <a:ext uri="{FF2B5EF4-FFF2-40B4-BE49-F238E27FC236}">
                <a16:creationId xmlns:a16="http://schemas.microsoft.com/office/drawing/2014/main" id="{CB9F1047-7B93-915E-9B89-8451E0CEBF9A}"/>
              </a:ext>
            </a:extLst>
          </p:cNvPr>
          <p:cNvSpPr/>
          <p:nvPr userDrawn="1"/>
        </p:nvSpPr>
        <p:spPr>
          <a:xfrm>
            <a:off x="10818482" y="0"/>
            <a:ext cx="1373517" cy="1375412"/>
          </a:xfrm>
          <a:custGeom>
            <a:avLst/>
            <a:gdLst>
              <a:gd name="connsiteX0" fmla="*/ 0 w 4841966"/>
              <a:gd name="connsiteY0" fmla="*/ 0 h 4848646"/>
              <a:gd name="connsiteX1" fmla="*/ 2420983 w 4841966"/>
              <a:gd name="connsiteY1" fmla="*/ 0 h 4848646"/>
              <a:gd name="connsiteX2" fmla="*/ 4841966 w 4841966"/>
              <a:gd name="connsiteY2" fmla="*/ 0 h 4848646"/>
              <a:gd name="connsiteX3" fmla="*/ 4841966 w 4841966"/>
              <a:gd name="connsiteY3" fmla="*/ 2424323 h 4848646"/>
              <a:gd name="connsiteX4" fmla="*/ 4841965 w 4841966"/>
              <a:gd name="connsiteY4" fmla="*/ 2424323 h 4848646"/>
              <a:gd name="connsiteX5" fmla="*/ 4841965 w 4841966"/>
              <a:gd name="connsiteY5" fmla="*/ 4848646 h 4848646"/>
              <a:gd name="connsiteX6" fmla="*/ 2420982 w 4841966"/>
              <a:gd name="connsiteY6" fmla="*/ 4848646 h 4848646"/>
              <a:gd name="connsiteX7" fmla="*/ 2420982 w 4841966"/>
              <a:gd name="connsiteY7" fmla="*/ 2424323 h 4848646"/>
              <a:gd name="connsiteX8" fmla="*/ 0 w 4841966"/>
              <a:gd name="connsiteY8" fmla="*/ 2424323 h 484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1966" h="4848646">
                <a:moveTo>
                  <a:pt x="0" y="0"/>
                </a:moveTo>
                <a:lnTo>
                  <a:pt x="2420983" y="0"/>
                </a:lnTo>
                <a:lnTo>
                  <a:pt x="4841966" y="0"/>
                </a:lnTo>
                <a:lnTo>
                  <a:pt x="4841966" y="2424323"/>
                </a:lnTo>
                <a:lnTo>
                  <a:pt x="4841965" y="2424323"/>
                </a:lnTo>
                <a:lnTo>
                  <a:pt x="4841965" y="4848646"/>
                </a:lnTo>
                <a:lnTo>
                  <a:pt x="2420982" y="4848646"/>
                </a:lnTo>
                <a:lnTo>
                  <a:pt x="2420982" y="2424323"/>
                </a:lnTo>
                <a:lnTo>
                  <a:pt x="0" y="2424323"/>
                </a:lnTo>
                <a:close/>
              </a:path>
            </a:pathLst>
          </a:custGeom>
          <a:ln>
            <a:noFill/>
          </a:ln>
          <a:effectLst>
            <a:innerShdw blurRad="342900" dist="165100" dir="8100000">
              <a:srgbClr val="000C22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DF1444ED-1958-5F67-FC99-4DB05DB594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6C4A2-9A1D-B28C-BDDD-D8051B6F6282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A539C-15C7-56A2-52BC-3CD14C8A84E8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2390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_Segue_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White Bar">
            <a:extLst>
              <a:ext uri="{FF2B5EF4-FFF2-40B4-BE49-F238E27FC236}">
                <a16:creationId xmlns:a16="http://schemas.microsoft.com/office/drawing/2014/main" id="{DDEF2662-4894-F180-9EFD-B294B74AFE39}"/>
              </a:ext>
            </a:extLst>
          </p:cNvPr>
          <p:cNvSpPr/>
          <p:nvPr userDrawn="1"/>
        </p:nvSpPr>
        <p:spPr>
          <a:xfrm>
            <a:off x="0" y="6169025"/>
            <a:ext cx="12192000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7" name="Freeman Notch">
            <a:extLst>
              <a:ext uri="{FF2B5EF4-FFF2-40B4-BE49-F238E27FC236}">
                <a16:creationId xmlns:a16="http://schemas.microsoft.com/office/drawing/2014/main" id="{CB9F1047-7B93-915E-9B89-8451E0CEBF9A}"/>
              </a:ext>
            </a:extLst>
          </p:cNvPr>
          <p:cNvSpPr/>
          <p:nvPr userDrawn="1"/>
        </p:nvSpPr>
        <p:spPr>
          <a:xfrm>
            <a:off x="10818482" y="0"/>
            <a:ext cx="1373517" cy="1375412"/>
          </a:xfrm>
          <a:custGeom>
            <a:avLst/>
            <a:gdLst>
              <a:gd name="connsiteX0" fmla="*/ 0 w 4841966"/>
              <a:gd name="connsiteY0" fmla="*/ 0 h 4848646"/>
              <a:gd name="connsiteX1" fmla="*/ 2420983 w 4841966"/>
              <a:gd name="connsiteY1" fmla="*/ 0 h 4848646"/>
              <a:gd name="connsiteX2" fmla="*/ 4841966 w 4841966"/>
              <a:gd name="connsiteY2" fmla="*/ 0 h 4848646"/>
              <a:gd name="connsiteX3" fmla="*/ 4841966 w 4841966"/>
              <a:gd name="connsiteY3" fmla="*/ 2424323 h 4848646"/>
              <a:gd name="connsiteX4" fmla="*/ 4841965 w 4841966"/>
              <a:gd name="connsiteY4" fmla="*/ 2424323 h 4848646"/>
              <a:gd name="connsiteX5" fmla="*/ 4841965 w 4841966"/>
              <a:gd name="connsiteY5" fmla="*/ 4848646 h 4848646"/>
              <a:gd name="connsiteX6" fmla="*/ 2420982 w 4841966"/>
              <a:gd name="connsiteY6" fmla="*/ 4848646 h 4848646"/>
              <a:gd name="connsiteX7" fmla="*/ 2420982 w 4841966"/>
              <a:gd name="connsiteY7" fmla="*/ 2424323 h 4848646"/>
              <a:gd name="connsiteX8" fmla="*/ 0 w 4841966"/>
              <a:gd name="connsiteY8" fmla="*/ 2424323 h 484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1966" h="4848646">
                <a:moveTo>
                  <a:pt x="0" y="0"/>
                </a:moveTo>
                <a:lnTo>
                  <a:pt x="2420983" y="0"/>
                </a:lnTo>
                <a:lnTo>
                  <a:pt x="4841966" y="0"/>
                </a:lnTo>
                <a:lnTo>
                  <a:pt x="4841966" y="2424323"/>
                </a:lnTo>
                <a:lnTo>
                  <a:pt x="4841965" y="2424323"/>
                </a:lnTo>
                <a:lnTo>
                  <a:pt x="4841965" y="4848646"/>
                </a:lnTo>
                <a:lnTo>
                  <a:pt x="2420982" y="4848646"/>
                </a:lnTo>
                <a:lnTo>
                  <a:pt x="2420982" y="2424323"/>
                </a:lnTo>
                <a:lnTo>
                  <a:pt x="0" y="2424323"/>
                </a:lnTo>
                <a:close/>
              </a:path>
            </a:pathLst>
          </a:custGeom>
          <a:ln>
            <a:noFill/>
          </a:ln>
          <a:effectLst>
            <a:innerShdw blurRad="342900" dist="165100" dir="8100000">
              <a:srgbClr val="000C22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75D7818C-0C05-38C2-5432-C639079172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7BA7E8-6737-8752-ABBA-4EA274D1C303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42519-EFCB-292D-F378-497C17B98F9A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01158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Master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F578C72-E605-08FF-7A83-A51203ABB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E827A4-6BC1-44F8-BC1A-5BB68D8AFFD9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A43C0-F85F-C924-B92F-5AA9804A2F1B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385425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Question + 1 Sourc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F578C72-E605-08FF-7A83-A51203ABB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B12E7C-DDBE-FA12-5F61-158F8BF89683}"/>
              </a:ext>
            </a:extLst>
          </p:cNvPr>
          <p:cNvCxnSpPr>
            <a:cxnSpLocks/>
          </p:cNvCxnSpPr>
          <p:nvPr userDrawn="1"/>
        </p:nvCxnSpPr>
        <p:spPr>
          <a:xfrm>
            <a:off x="418471" y="17679"/>
            <a:ext cx="345878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2D8B71-BCD4-0936-F244-140A98136138}"/>
              </a:ext>
            </a:extLst>
          </p:cNvPr>
          <p:cNvCxnSpPr>
            <a:cxnSpLocks/>
          </p:cNvCxnSpPr>
          <p:nvPr userDrawn="1"/>
        </p:nvCxnSpPr>
        <p:spPr>
          <a:xfrm>
            <a:off x="4219738" y="17679"/>
            <a:ext cx="2330517" cy="0"/>
          </a:xfrm>
          <a:prstGeom prst="line">
            <a:avLst/>
          </a:prstGeom>
          <a:ln w="3810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A287E09-A642-B6B5-D8A0-986335842A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912" y="196776"/>
            <a:ext cx="3446617" cy="100935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QUESTION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C0E12E-9F58-2323-C21C-CB00BE274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" y="426005"/>
            <a:ext cx="3447171" cy="7169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30611-5D8C-5012-3CA3-866CD56D51AE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3D24F417-70C3-9B96-7802-A0CECC1DDB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9735" y="198801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FREEMAN 2024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CEDD0CEE-10F4-AFA7-472E-3EE44B43BA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9735" y="342341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Event organizers responding (n=453)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EDE74-64A6-7492-3D05-E3FA4D97EBEB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798769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Question + 2 Source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F578C72-E605-08FF-7A83-A51203ABB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B12E7C-DDBE-FA12-5F61-158F8BF89683}"/>
              </a:ext>
            </a:extLst>
          </p:cNvPr>
          <p:cNvCxnSpPr>
            <a:cxnSpLocks/>
          </p:cNvCxnSpPr>
          <p:nvPr userDrawn="1"/>
        </p:nvCxnSpPr>
        <p:spPr>
          <a:xfrm>
            <a:off x="418471" y="17679"/>
            <a:ext cx="345878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2D8B71-BCD4-0936-F244-140A98136138}"/>
              </a:ext>
            </a:extLst>
          </p:cNvPr>
          <p:cNvCxnSpPr>
            <a:cxnSpLocks/>
          </p:cNvCxnSpPr>
          <p:nvPr userDrawn="1"/>
        </p:nvCxnSpPr>
        <p:spPr>
          <a:xfrm>
            <a:off x="4219738" y="17679"/>
            <a:ext cx="2330517" cy="0"/>
          </a:xfrm>
          <a:prstGeom prst="line">
            <a:avLst/>
          </a:prstGeom>
          <a:ln w="3810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A287E09-A642-B6B5-D8A0-986335842A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912" y="196776"/>
            <a:ext cx="3446617" cy="100935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86BA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QUESTION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C0E12E-9F58-2323-C21C-CB00BE274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" y="426005"/>
            <a:ext cx="3447171" cy="7169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30611-5D8C-5012-3CA3-866CD56D51AE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FE315170-F2FF-562F-7637-F0A6AB78BC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9735" y="581575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CLICK TO EDIT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AABB828-1A97-845A-B604-B1B6664F5D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19735" y="725115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3D24F417-70C3-9B96-7802-A0CECC1DDB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9735" y="198801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FREEMAN 2024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CEDD0CEE-10F4-AFA7-472E-3EE44B43BA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19735" y="342341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EDE74-64A6-7492-3D05-E3FA4D97EBEB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24502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rces only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F578C72-E605-08FF-7A83-A51203ABB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2D8B71-BCD4-0936-F244-140A98136138}"/>
              </a:ext>
            </a:extLst>
          </p:cNvPr>
          <p:cNvCxnSpPr>
            <a:cxnSpLocks/>
          </p:cNvCxnSpPr>
          <p:nvPr userDrawn="1"/>
        </p:nvCxnSpPr>
        <p:spPr>
          <a:xfrm>
            <a:off x="418471" y="17679"/>
            <a:ext cx="2330517" cy="0"/>
          </a:xfrm>
          <a:prstGeom prst="line">
            <a:avLst/>
          </a:prstGeom>
          <a:ln w="3810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A30611-5D8C-5012-3CA3-866CD56D51AE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FE315170-F2FF-562F-7637-F0A6AB78BC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912" y="581575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CLICK TO EDIT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AABB828-1A97-845A-B604-B1B6664F5D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12" y="725115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3D24F417-70C3-9B96-7802-A0CECC1DDB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12" y="198801"/>
            <a:ext cx="2330517" cy="146757"/>
          </a:xfrm>
        </p:spPr>
        <p:txBody>
          <a:bodyPr/>
          <a:lstStyle>
            <a:lvl1pPr marL="0" indent="0">
              <a:buNone/>
              <a:defRPr kumimoji="0" lang="en-US" sz="800" b="0" i="0" u="none" strike="noStrike" kern="1200" cap="none" spc="60" normalizeH="0" baseline="0" noProof="0" dirty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pPr marL="231775" marR="0" lvl="0" indent="-231775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6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FREEMAN 2024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CEDD0CEE-10F4-AFA7-472E-3EE44B43BA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8912" y="342341"/>
            <a:ext cx="2330517" cy="13080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800" kern="1200" dirty="0">
                <a:solidFill>
                  <a:srgbClr val="00205C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"/>
              </a:spcAft>
              <a:buClr>
                <a:srgbClr val="00BDF6"/>
              </a:buClr>
              <a:buSzTx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Click to edit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EDE74-64A6-7492-3D05-E3FA4D97EBEB}"/>
              </a:ext>
            </a:extLst>
          </p:cNvPr>
          <p:cNvSpPr txBox="1"/>
          <p:nvPr userDrawn="1"/>
        </p:nvSpPr>
        <p:spPr>
          <a:xfrm>
            <a:off x="5246652" y="6509213"/>
            <a:ext cx="5605272" cy="365125"/>
          </a:xfrm>
          <a:prstGeom prst="rect">
            <a:avLst/>
          </a:prstGeom>
          <a:noFill/>
        </p:spPr>
        <p:txBody>
          <a:bodyPr wrap="square" lIns="91440" tIns="45720" rIns="9144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Fall 2024 Freeman Syndicated Survey of Event Organizers. Copyright Freeman 2024.</a:t>
            </a:r>
          </a:p>
        </p:txBody>
      </p:sp>
    </p:spTree>
    <p:extLst>
      <p:ext uri="{BB962C8B-B14F-4D97-AF65-F5344CB8AC3E}">
        <p14:creationId xmlns:p14="http://schemas.microsoft.com/office/powerpoint/2010/main" val="227911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A6DDE-F801-4D3A-8170-D2F951E0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57200"/>
            <a:ext cx="11091672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06331-2B9C-424F-9B7C-00BC6F113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" y="1371600"/>
            <a:ext cx="11091672" cy="4686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r>
              <a:rPr lang="en-US"/>
              <a:t>Sixth level</a:t>
            </a:r>
          </a:p>
          <a:p>
            <a:pPr lvl="4"/>
            <a:r>
              <a:rPr lang="en-US"/>
              <a:t>Seven level</a:t>
            </a:r>
          </a:p>
          <a:p>
            <a:pPr lvl="4"/>
            <a:r>
              <a:rPr lang="en-US"/>
              <a:t>Eighth level</a:t>
            </a:r>
          </a:p>
          <a:p>
            <a:pPr lvl="4"/>
            <a:r>
              <a:rPr lang="en-US"/>
              <a:t>Ninth level</a:t>
            </a:r>
          </a:p>
        </p:txBody>
      </p:sp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7E307899-632E-F628-F5AF-8A3C384E0CE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7A47B2-9D81-15BD-2954-1AE5861B9E88}"/>
              </a:ext>
            </a:extLst>
          </p:cNvPr>
          <p:cNvSpPr txBox="1"/>
          <p:nvPr userDrawn="1"/>
        </p:nvSpPr>
        <p:spPr>
          <a:xfrm>
            <a:off x="11603735" y="6437376"/>
            <a:ext cx="219456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algn="r" defTabSz="914400" rtl="0" eaLnBrk="1" latinLnBrk="0" hangingPunct="1">
              <a:spcAft>
                <a:spcPts val="900"/>
              </a:spcAft>
            </a:pPr>
            <a:fld id="{4F042E4D-B38A-4F9B-8B43-9C3E9C7D6680}" type="slidenum">
              <a:rPr lang="en-US" sz="800" kern="1200" smtClean="0">
                <a:solidFill>
                  <a:srgbClr val="00205C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800" kern="1200">
              <a:solidFill>
                <a:srgbClr val="00205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7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12000"/>
        </a:lnSpc>
        <a:spcBef>
          <a:spcPts val="10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3088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" indent="-228600" algn="l" defTabSz="914400" rtl="0" eaLnBrk="1" latinLnBrk="0" hangingPunct="1">
        <a:lnSpc>
          <a:spcPct val="112000"/>
        </a:lnSpc>
        <a:spcBef>
          <a:spcPts val="500"/>
        </a:spcBef>
        <a:spcAft>
          <a:spcPts val="4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6">
          <p15:clr>
            <a:srgbClr val="F26B43"/>
          </p15:clr>
        </p15:guide>
        <p15:guide id="2" pos="334">
          <p15:clr>
            <a:srgbClr val="F26B43"/>
          </p15:clr>
        </p15:guide>
        <p15:guide id="3" orient="horz" pos="3886">
          <p15:clr>
            <a:srgbClr val="F26B43"/>
          </p15:clr>
        </p15:guide>
        <p15:guide id="4" pos="3753">
          <p15:clr>
            <a:srgbClr val="F26B43"/>
          </p15:clr>
        </p15:guide>
        <p15:guide id="5" pos="7351">
          <p15:clr>
            <a:srgbClr val="F26B43"/>
          </p15:clr>
        </p15:guide>
        <p15:guide id="6" orient="horz" pos="219">
          <p15:clr>
            <a:srgbClr val="F26B43"/>
          </p15:clr>
        </p15:guide>
        <p15:guide id="7" orient="horz" pos="4105">
          <p15:clr>
            <a:srgbClr val="F26B43"/>
          </p15:clr>
        </p15:guide>
        <p15:guide id="8" pos="750">
          <p15:clr>
            <a:srgbClr val="F26B43"/>
          </p15:clr>
        </p15:guide>
        <p15:guide id="9" pos="923">
          <p15:clr>
            <a:srgbClr val="F26B43"/>
          </p15:clr>
        </p15:guide>
        <p15:guide id="10" pos="1358">
          <p15:clr>
            <a:srgbClr val="F26B43"/>
          </p15:clr>
        </p15:guide>
        <p15:guide id="11" pos="1518">
          <p15:clr>
            <a:srgbClr val="F26B43"/>
          </p15:clr>
        </p15:guide>
        <p15:guide id="12" pos="1961">
          <p15:clr>
            <a:srgbClr val="F26B43"/>
          </p15:clr>
        </p15:guide>
        <p15:guide id="13" pos="2130">
          <p15:clr>
            <a:srgbClr val="F26B43"/>
          </p15:clr>
        </p15:guide>
        <p15:guide id="14" pos="2555">
          <p15:clr>
            <a:srgbClr val="F26B43"/>
          </p15:clr>
        </p15:guide>
        <p15:guide id="15" pos="2720">
          <p15:clr>
            <a:srgbClr val="F26B43"/>
          </p15:clr>
        </p15:guide>
        <p15:guide id="16" pos="3159">
          <p15:clr>
            <a:srgbClr val="F26B43"/>
          </p15:clr>
        </p15:guide>
        <p15:guide id="17" pos="3328">
          <p15:clr>
            <a:srgbClr val="F26B43"/>
          </p15:clr>
        </p15:guide>
        <p15:guide id="18" pos="3931">
          <p15:clr>
            <a:srgbClr val="F26B43"/>
          </p15:clr>
        </p15:guide>
        <p15:guide id="19" pos="4352">
          <p15:clr>
            <a:srgbClr val="F26B43"/>
          </p15:clr>
        </p15:guide>
        <p15:guide id="20" pos="4517">
          <p15:clr>
            <a:srgbClr val="F26B43"/>
          </p15:clr>
        </p15:guide>
        <p15:guide id="21" pos="4951">
          <p15:clr>
            <a:srgbClr val="F26B43"/>
          </p15:clr>
        </p15:guide>
        <p15:guide id="22" pos="5120">
          <p15:clr>
            <a:srgbClr val="F26B43"/>
          </p15:clr>
        </p15:guide>
        <p15:guide id="23" pos="5554">
          <p15:clr>
            <a:srgbClr val="F26B43"/>
          </p15:clr>
        </p15:guide>
        <p15:guide id="24" pos="5719">
          <p15:clr>
            <a:srgbClr val="F26B43"/>
          </p15:clr>
        </p15:guide>
        <p15:guide id="25" pos="6153">
          <p15:clr>
            <a:srgbClr val="F26B43"/>
          </p15:clr>
        </p15:guide>
        <p15:guide id="26" pos="6318">
          <p15:clr>
            <a:srgbClr val="F26B43"/>
          </p15:clr>
        </p15:guide>
        <p15:guide id="27" pos="6761">
          <p15:clr>
            <a:srgbClr val="F26B43"/>
          </p15:clr>
        </p15:guide>
        <p15:guide id="28" pos="6930">
          <p15:clr>
            <a:srgbClr val="F26B43"/>
          </p15:clr>
        </p15:guide>
        <p15:guide id="29" orient="horz">
          <p15:clr>
            <a:srgbClr val="F26B43"/>
          </p15:clr>
        </p15:guide>
        <p15:guide id="30" orient="horz" pos="434">
          <p15:clr>
            <a:srgbClr val="F26B43"/>
          </p15:clr>
        </p15:guide>
        <p15:guide id="31" orient="horz" pos="649">
          <p15:clr>
            <a:srgbClr val="F26B43"/>
          </p15:clr>
        </p15:guide>
        <p15:guide id="32" orient="horz" pos="869">
          <p15:clr>
            <a:srgbClr val="F26B43"/>
          </p15:clr>
        </p15:guide>
        <p15:guide id="33" orient="horz" pos="1083">
          <p15:clr>
            <a:srgbClr val="F26B43"/>
          </p15:clr>
        </p15:guide>
        <p15:guide id="34" orient="horz" pos="1303">
          <p15:clr>
            <a:srgbClr val="F26B43"/>
          </p15:clr>
        </p15:guide>
        <p15:guide id="35" orient="horz" pos="1509">
          <p15:clr>
            <a:srgbClr val="F26B43"/>
          </p15:clr>
        </p15:guide>
        <p15:guide id="36" orient="horz" pos="1723">
          <p15:clr>
            <a:srgbClr val="F26B43"/>
          </p15:clr>
        </p15:guide>
        <p15:guide id="37" orient="horz" pos="1943">
          <p15:clr>
            <a:srgbClr val="F26B43"/>
          </p15:clr>
        </p15:guide>
        <p15:guide id="38" orient="horz" pos="2599">
          <p15:clr>
            <a:srgbClr val="F26B43"/>
          </p15:clr>
        </p15:guide>
        <p15:guide id="39" orient="horz" pos="2811">
          <p15:clr>
            <a:srgbClr val="F26B43"/>
          </p15:clr>
        </p15:guide>
        <p15:guide id="40" orient="horz" pos="3022">
          <p15:clr>
            <a:srgbClr val="F26B43"/>
          </p15:clr>
        </p15:guide>
        <p15:guide id="41" orient="horz" pos="3237">
          <p15:clr>
            <a:srgbClr val="F26B43"/>
          </p15:clr>
        </p15:guide>
        <p15:guide id="42" orient="horz" pos="3451">
          <p15:clr>
            <a:srgbClr val="F26B43"/>
          </p15:clr>
        </p15:guide>
        <p15:guide id="43" orient="horz" pos="3671">
          <p15:clr>
            <a:srgbClr val="F26B43"/>
          </p15:clr>
        </p15:guide>
        <p15:guide id="44" orient="horz" pos="4320">
          <p15:clr>
            <a:srgbClr val="F26B43"/>
          </p15:clr>
        </p15:guide>
        <p15:guide id="45" orient="horz" pos="2163">
          <p15:clr>
            <a:srgbClr val="F26B43"/>
          </p15:clr>
        </p15:guide>
        <p15:guide id="46">
          <p15:clr>
            <a:srgbClr val="F26B43"/>
          </p15:clr>
        </p15:guide>
        <p15:guide id="47" pos="767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C08EC4-874D-F781-168E-BE357BDA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1" r="435" b="4078"/>
          <a:stretch/>
        </p:blipFill>
        <p:spPr>
          <a:xfrm>
            <a:off x="0" y="0"/>
            <a:ext cx="12218276" cy="6856414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D5E15EE9-347E-1B46-AF12-9A8A074EF26E}"/>
              </a:ext>
            </a:extLst>
          </p:cNvPr>
          <p:cNvGrpSpPr/>
          <p:nvPr/>
        </p:nvGrpSpPr>
        <p:grpSpPr>
          <a:xfrm>
            <a:off x="-318809" y="508461"/>
            <a:ext cx="13444874" cy="5701841"/>
            <a:chOff x="-318809" y="508461"/>
            <a:chExt cx="13444874" cy="570184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4F4274-DD74-5019-ECE4-87DBB7C557C7}"/>
                </a:ext>
              </a:extLst>
            </p:cNvPr>
            <p:cNvSpPr/>
            <p:nvPr/>
          </p:nvSpPr>
          <p:spPr>
            <a:xfrm>
              <a:off x="-313495" y="508461"/>
              <a:ext cx="13439560" cy="570184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635000" sx="96000" sy="96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613A414-6DE6-3BE5-7F83-3BB5980301C9}"/>
                </a:ext>
              </a:extLst>
            </p:cNvPr>
            <p:cNvGrpSpPr/>
            <p:nvPr/>
          </p:nvGrpSpPr>
          <p:grpSpPr>
            <a:xfrm>
              <a:off x="-318809" y="849899"/>
              <a:ext cx="12834880" cy="5018965"/>
              <a:chOff x="-318809" y="1188443"/>
              <a:chExt cx="12834880" cy="5018965"/>
            </a:xfrm>
          </p:grpSpPr>
          <p:pic>
            <p:nvPicPr>
              <p:cNvPr id="59" name="!!Caret2">
                <a:extLst>
                  <a:ext uri="{FF2B5EF4-FFF2-40B4-BE49-F238E27FC236}">
                    <a16:creationId xmlns:a16="http://schemas.microsoft.com/office/drawing/2014/main" id="{76C67F5A-4E81-554D-50C4-D2C379195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0" name="!!Caret2">
                <a:extLst>
                  <a:ext uri="{FF2B5EF4-FFF2-40B4-BE49-F238E27FC236}">
                    <a16:creationId xmlns:a16="http://schemas.microsoft.com/office/drawing/2014/main" id="{6FD5A4C5-C118-3FBC-F1B8-8F5FDC6A2F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1" name="!!Caret2">
                <a:extLst>
                  <a:ext uri="{FF2B5EF4-FFF2-40B4-BE49-F238E27FC236}">
                    <a16:creationId xmlns:a16="http://schemas.microsoft.com/office/drawing/2014/main" id="{FFE3AAE5-0758-B7C4-2BE8-174144844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2" name="!!Caret2">
                <a:extLst>
                  <a:ext uri="{FF2B5EF4-FFF2-40B4-BE49-F238E27FC236}">
                    <a16:creationId xmlns:a16="http://schemas.microsoft.com/office/drawing/2014/main" id="{31527314-E198-BABA-3B35-9B7322BEC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3" name="!!Caret2">
                <a:extLst>
                  <a:ext uri="{FF2B5EF4-FFF2-40B4-BE49-F238E27FC236}">
                    <a16:creationId xmlns:a16="http://schemas.microsoft.com/office/drawing/2014/main" id="{EFBE49F5-157D-29E6-E6A9-232518061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4" name="!!Caret2">
                <a:extLst>
                  <a:ext uri="{FF2B5EF4-FFF2-40B4-BE49-F238E27FC236}">
                    <a16:creationId xmlns:a16="http://schemas.microsoft.com/office/drawing/2014/main" id="{639F32BD-1CA9-5960-9408-8FF1B93D5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5" name="!!Caret2">
                <a:extLst>
                  <a:ext uri="{FF2B5EF4-FFF2-40B4-BE49-F238E27FC236}">
                    <a16:creationId xmlns:a16="http://schemas.microsoft.com/office/drawing/2014/main" id="{40ACBCAC-FA83-6F37-C807-151B70E9B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6" name="!!Caret2">
                <a:extLst>
                  <a:ext uri="{FF2B5EF4-FFF2-40B4-BE49-F238E27FC236}">
                    <a16:creationId xmlns:a16="http://schemas.microsoft.com/office/drawing/2014/main" id="{EF66356D-6CAE-5638-3851-C6612B669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7" name="!!Caret2">
                <a:extLst>
                  <a:ext uri="{FF2B5EF4-FFF2-40B4-BE49-F238E27FC236}">
                    <a16:creationId xmlns:a16="http://schemas.microsoft.com/office/drawing/2014/main" id="{05BFBCA4-0B3A-2E2D-1E31-9099A3C6B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8" name="!!Caret2">
                <a:extLst>
                  <a:ext uri="{FF2B5EF4-FFF2-40B4-BE49-F238E27FC236}">
                    <a16:creationId xmlns:a16="http://schemas.microsoft.com/office/drawing/2014/main" id="{6B9A378F-F8DC-5014-B068-57B9663DF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9" name="!!Caret2">
                <a:extLst>
                  <a:ext uri="{FF2B5EF4-FFF2-40B4-BE49-F238E27FC236}">
                    <a16:creationId xmlns:a16="http://schemas.microsoft.com/office/drawing/2014/main" id="{10F1910C-61DE-550A-7FF7-B8D03DEDB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0" name="!!Caret2">
                <a:extLst>
                  <a:ext uri="{FF2B5EF4-FFF2-40B4-BE49-F238E27FC236}">
                    <a16:creationId xmlns:a16="http://schemas.microsoft.com/office/drawing/2014/main" id="{7E1B7C0E-B1DC-7847-E33F-26FFAB42A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1" name="!!Caret2">
                <a:extLst>
                  <a:ext uri="{FF2B5EF4-FFF2-40B4-BE49-F238E27FC236}">
                    <a16:creationId xmlns:a16="http://schemas.microsoft.com/office/drawing/2014/main" id="{0BAB38DF-050A-9041-7D0C-A86E8CCF8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2" name="!!Caret2">
                <a:extLst>
                  <a:ext uri="{FF2B5EF4-FFF2-40B4-BE49-F238E27FC236}">
                    <a16:creationId xmlns:a16="http://schemas.microsoft.com/office/drawing/2014/main" id="{47CA23F8-5222-7F24-B501-D2336DD83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3" name="!!Caret2">
                <a:extLst>
                  <a:ext uri="{FF2B5EF4-FFF2-40B4-BE49-F238E27FC236}">
                    <a16:creationId xmlns:a16="http://schemas.microsoft.com/office/drawing/2014/main" id="{A6EB118A-69A4-2E0C-031E-1E9D92C51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4" name="!!Caret2">
                <a:extLst>
                  <a:ext uri="{FF2B5EF4-FFF2-40B4-BE49-F238E27FC236}">
                    <a16:creationId xmlns:a16="http://schemas.microsoft.com/office/drawing/2014/main" id="{157AD10E-4C3E-F312-5ABE-84069B7FF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5" name="!!Caret2">
                <a:extLst>
                  <a:ext uri="{FF2B5EF4-FFF2-40B4-BE49-F238E27FC236}">
                    <a16:creationId xmlns:a16="http://schemas.microsoft.com/office/drawing/2014/main" id="{B04D2114-9B6B-C070-1396-2B8C37EC9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6" name="!!Caret2">
                <a:extLst>
                  <a:ext uri="{FF2B5EF4-FFF2-40B4-BE49-F238E27FC236}">
                    <a16:creationId xmlns:a16="http://schemas.microsoft.com/office/drawing/2014/main" id="{83CA9881-E879-8C96-CF5B-48CE48E71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7" name="!!Caret2">
                <a:extLst>
                  <a:ext uri="{FF2B5EF4-FFF2-40B4-BE49-F238E27FC236}">
                    <a16:creationId xmlns:a16="http://schemas.microsoft.com/office/drawing/2014/main" id="{3D988C5C-386C-0505-2DA4-6E9633105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8" name="!!Caret2">
                <a:extLst>
                  <a:ext uri="{FF2B5EF4-FFF2-40B4-BE49-F238E27FC236}">
                    <a16:creationId xmlns:a16="http://schemas.microsoft.com/office/drawing/2014/main" id="{80B0BDFF-A2B3-0314-B196-847D96E0A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9" name="!!Caret2">
                <a:extLst>
                  <a:ext uri="{FF2B5EF4-FFF2-40B4-BE49-F238E27FC236}">
                    <a16:creationId xmlns:a16="http://schemas.microsoft.com/office/drawing/2014/main" id="{B18F651D-B250-7674-8DF7-953B2D40C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1" name="!!Caret2">
                <a:extLst>
                  <a:ext uri="{FF2B5EF4-FFF2-40B4-BE49-F238E27FC236}">
                    <a16:creationId xmlns:a16="http://schemas.microsoft.com/office/drawing/2014/main" id="{D611127C-DE7C-A634-C94A-A09ADA1F6C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2" name="!!Caret2">
                <a:extLst>
                  <a:ext uri="{FF2B5EF4-FFF2-40B4-BE49-F238E27FC236}">
                    <a16:creationId xmlns:a16="http://schemas.microsoft.com/office/drawing/2014/main" id="{0D935288-0DD7-0476-F3F4-C68DB847E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3" name="!!Caret2">
                <a:extLst>
                  <a:ext uri="{FF2B5EF4-FFF2-40B4-BE49-F238E27FC236}">
                    <a16:creationId xmlns:a16="http://schemas.microsoft.com/office/drawing/2014/main" id="{8E84C93B-FC7D-546A-F0A4-BE087974F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4" name="!!Caret2">
                <a:extLst>
                  <a:ext uri="{FF2B5EF4-FFF2-40B4-BE49-F238E27FC236}">
                    <a16:creationId xmlns:a16="http://schemas.microsoft.com/office/drawing/2014/main" id="{82BFB58E-8932-2F4E-C2A4-E6234522B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5" name="!!Caret2">
                <a:extLst>
                  <a:ext uri="{FF2B5EF4-FFF2-40B4-BE49-F238E27FC236}">
                    <a16:creationId xmlns:a16="http://schemas.microsoft.com/office/drawing/2014/main" id="{AD7D97E7-1FF7-B615-D64F-FE3880F4D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6" name="!!Caret2">
                <a:extLst>
                  <a:ext uri="{FF2B5EF4-FFF2-40B4-BE49-F238E27FC236}">
                    <a16:creationId xmlns:a16="http://schemas.microsoft.com/office/drawing/2014/main" id="{C615BEFC-BEEB-BE48-A7CC-4F60DBE5E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7" name="!!Caret2">
                <a:extLst>
                  <a:ext uri="{FF2B5EF4-FFF2-40B4-BE49-F238E27FC236}">
                    <a16:creationId xmlns:a16="http://schemas.microsoft.com/office/drawing/2014/main" id="{4D475E85-E248-EDF1-29F5-E4E0382A2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8" name="!!Caret2">
                <a:extLst>
                  <a:ext uri="{FF2B5EF4-FFF2-40B4-BE49-F238E27FC236}">
                    <a16:creationId xmlns:a16="http://schemas.microsoft.com/office/drawing/2014/main" id="{5C10626A-5BC8-F6C2-8ABA-EECBBE267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9" name="!!Caret2">
                <a:extLst>
                  <a:ext uri="{FF2B5EF4-FFF2-40B4-BE49-F238E27FC236}">
                    <a16:creationId xmlns:a16="http://schemas.microsoft.com/office/drawing/2014/main" id="{2CB01B8A-B768-A47B-5D85-A5AF5F56BB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0" name="!!Caret2">
                <a:extLst>
                  <a:ext uri="{FF2B5EF4-FFF2-40B4-BE49-F238E27FC236}">
                    <a16:creationId xmlns:a16="http://schemas.microsoft.com/office/drawing/2014/main" id="{1F35392E-9201-A35D-A3D2-818B0686F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1" name="!!Caret2">
                <a:extLst>
                  <a:ext uri="{FF2B5EF4-FFF2-40B4-BE49-F238E27FC236}">
                    <a16:creationId xmlns:a16="http://schemas.microsoft.com/office/drawing/2014/main" id="{7AECEACD-4B1E-BCB1-D49B-76E989C62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2" name="!!Caret2">
                <a:extLst>
                  <a:ext uri="{FF2B5EF4-FFF2-40B4-BE49-F238E27FC236}">
                    <a16:creationId xmlns:a16="http://schemas.microsoft.com/office/drawing/2014/main" id="{0D292B7F-3459-8651-3609-AA8F1CE0E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3" name="!!Caret2">
                <a:extLst>
                  <a:ext uri="{FF2B5EF4-FFF2-40B4-BE49-F238E27FC236}">
                    <a16:creationId xmlns:a16="http://schemas.microsoft.com/office/drawing/2014/main" id="{D19F3FEC-02FF-5093-9652-915B246477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4" name="!!Caret2">
                <a:extLst>
                  <a:ext uri="{FF2B5EF4-FFF2-40B4-BE49-F238E27FC236}">
                    <a16:creationId xmlns:a16="http://schemas.microsoft.com/office/drawing/2014/main" id="{4266C688-0E53-A269-F384-D2F392172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5" name="!!Caret2">
                <a:extLst>
                  <a:ext uri="{FF2B5EF4-FFF2-40B4-BE49-F238E27FC236}">
                    <a16:creationId xmlns:a16="http://schemas.microsoft.com/office/drawing/2014/main" id="{CBCC4CB0-87D5-A5C4-26CE-03A1B4E19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6" name="!!Caret2">
                <a:extLst>
                  <a:ext uri="{FF2B5EF4-FFF2-40B4-BE49-F238E27FC236}">
                    <a16:creationId xmlns:a16="http://schemas.microsoft.com/office/drawing/2014/main" id="{6BB906D9-3898-F612-8708-5C631B43B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7" name="!!Caret2">
                <a:extLst>
                  <a:ext uri="{FF2B5EF4-FFF2-40B4-BE49-F238E27FC236}">
                    <a16:creationId xmlns:a16="http://schemas.microsoft.com/office/drawing/2014/main" id="{2E5F091D-6075-F68D-9F84-353247C1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8" name="!!Caret2">
                <a:extLst>
                  <a:ext uri="{FF2B5EF4-FFF2-40B4-BE49-F238E27FC236}">
                    <a16:creationId xmlns:a16="http://schemas.microsoft.com/office/drawing/2014/main" id="{33EBCDE6-2AE3-DF9E-8251-41DBAE668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9" name="!!Caret2">
                <a:extLst>
                  <a:ext uri="{FF2B5EF4-FFF2-40B4-BE49-F238E27FC236}">
                    <a16:creationId xmlns:a16="http://schemas.microsoft.com/office/drawing/2014/main" id="{AF86C397-21AE-2DA0-69C6-312EFB032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0" name="!!Caret2">
                <a:extLst>
                  <a:ext uri="{FF2B5EF4-FFF2-40B4-BE49-F238E27FC236}">
                    <a16:creationId xmlns:a16="http://schemas.microsoft.com/office/drawing/2014/main" id="{26999C65-71FF-92C8-083A-80E51F9AC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1" name="!!Caret2">
                <a:extLst>
                  <a:ext uri="{FF2B5EF4-FFF2-40B4-BE49-F238E27FC236}">
                    <a16:creationId xmlns:a16="http://schemas.microsoft.com/office/drawing/2014/main" id="{FF464897-E40A-2994-AAC1-6588B3F9F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2" name="!!Caret2">
                <a:extLst>
                  <a:ext uri="{FF2B5EF4-FFF2-40B4-BE49-F238E27FC236}">
                    <a16:creationId xmlns:a16="http://schemas.microsoft.com/office/drawing/2014/main" id="{C9464C4E-A0BC-CC0A-F5BE-9353F0AA0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3" name="!!Caret2">
                <a:extLst>
                  <a:ext uri="{FF2B5EF4-FFF2-40B4-BE49-F238E27FC236}">
                    <a16:creationId xmlns:a16="http://schemas.microsoft.com/office/drawing/2014/main" id="{5F9BFCFC-A817-C4EC-A642-8D13FCCBD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4" name="!!Caret2">
                <a:extLst>
                  <a:ext uri="{FF2B5EF4-FFF2-40B4-BE49-F238E27FC236}">
                    <a16:creationId xmlns:a16="http://schemas.microsoft.com/office/drawing/2014/main" id="{FD9D6EAC-6062-74BB-3B58-73B6BC688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5" name="!!Caret2">
                <a:extLst>
                  <a:ext uri="{FF2B5EF4-FFF2-40B4-BE49-F238E27FC236}">
                    <a16:creationId xmlns:a16="http://schemas.microsoft.com/office/drawing/2014/main" id="{296DAD9C-9257-8925-5446-AF3BF9EFA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6" name="!!Caret2">
                <a:extLst>
                  <a:ext uri="{FF2B5EF4-FFF2-40B4-BE49-F238E27FC236}">
                    <a16:creationId xmlns:a16="http://schemas.microsoft.com/office/drawing/2014/main" id="{66A6EAAE-E689-23F6-3EB3-25F756EC9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7" name="!!Caret2">
                <a:extLst>
                  <a:ext uri="{FF2B5EF4-FFF2-40B4-BE49-F238E27FC236}">
                    <a16:creationId xmlns:a16="http://schemas.microsoft.com/office/drawing/2014/main" id="{1D5058EA-F3E9-827A-7F11-EB5EB87DC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5299552"/>
                <a:ext cx="1069732" cy="745979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7B6ABC-5580-9129-612F-EE82BC949728}"/>
              </a:ext>
            </a:extLst>
          </p:cNvPr>
          <p:cNvSpPr txBox="1"/>
          <p:nvPr/>
        </p:nvSpPr>
        <p:spPr>
          <a:xfrm>
            <a:off x="2329543" y="2931075"/>
            <a:ext cx="7532915" cy="107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Executive Pitch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C96E92B5-E95F-DD90-206C-75728EADA1F9}"/>
              </a:ext>
            </a:extLst>
          </p:cNvPr>
          <p:cNvSpPr/>
          <p:nvPr/>
        </p:nvSpPr>
        <p:spPr>
          <a:xfrm flipH="1">
            <a:off x="7924799" y="5384801"/>
            <a:ext cx="4267198" cy="14732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Please hide or delete this slide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before presenting.</a:t>
            </a:r>
          </a:p>
        </p:txBody>
      </p:sp>
      <p:pic>
        <p:nvPicPr>
          <p:cNvPr id="5" name="Picture 4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36567AD7-288B-68A6-9DE1-E3442ACE0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2E0C7-66DA-8E17-7575-DEBE40D58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86A749-46DF-FB78-A2C8-F849A332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6816" r="15581" b="2965"/>
          <a:stretch/>
        </p:blipFill>
        <p:spPr>
          <a:xfrm>
            <a:off x="0" y="0"/>
            <a:ext cx="12186358" cy="68564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A9EEEF-DFED-E651-EFDE-8DCBB427807D}"/>
              </a:ext>
            </a:extLst>
          </p:cNvPr>
          <p:cNvSpPr/>
          <p:nvPr/>
        </p:nvSpPr>
        <p:spPr>
          <a:xfrm>
            <a:off x="6240462" y="0"/>
            <a:ext cx="5951537" cy="6856414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635000" sx="96000" sy="96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557971-8618-EB94-B39C-82AB284EAA79}"/>
              </a:ext>
            </a:extLst>
          </p:cNvPr>
          <p:cNvSpPr/>
          <p:nvPr/>
        </p:nvSpPr>
        <p:spPr>
          <a:xfrm>
            <a:off x="522288" y="830017"/>
            <a:ext cx="2144712" cy="89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Insert your logo 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2DE52-51CD-520B-BC99-E62470F216B4}"/>
              </a:ext>
            </a:extLst>
          </p:cNvPr>
          <p:cNvSpPr txBox="1"/>
          <p:nvPr/>
        </p:nvSpPr>
        <p:spPr>
          <a:xfrm>
            <a:off x="541768" y="2417161"/>
            <a:ext cx="5370400" cy="20220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15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Key Takeaways</a:t>
            </a:r>
          </a:p>
        </p:txBody>
      </p:sp>
      <p:pic>
        <p:nvPicPr>
          <p:cNvPr id="86" name="!!Caret2">
            <a:extLst>
              <a:ext uri="{FF2B5EF4-FFF2-40B4-BE49-F238E27FC236}">
                <a16:creationId xmlns:a16="http://schemas.microsoft.com/office/drawing/2014/main" id="{1F1D36EC-EF57-28A1-5193-7FF73553B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7148190" y="4255805"/>
            <a:ext cx="1069732" cy="745979"/>
          </a:xfrm>
          <a:prstGeom prst="rect">
            <a:avLst/>
          </a:prstGeom>
        </p:spPr>
      </p:pic>
      <p:pic>
        <p:nvPicPr>
          <p:cNvPr id="87" name="!!Caret2">
            <a:extLst>
              <a:ext uri="{FF2B5EF4-FFF2-40B4-BE49-F238E27FC236}">
                <a16:creationId xmlns:a16="http://schemas.microsoft.com/office/drawing/2014/main" id="{FE3764E2-1862-BCB7-7BAB-D4099C546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777379" y="4255805"/>
            <a:ext cx="1069732" cy="745979"/>
          </a:xfrm>
          <a:prstGeom prst="rect">
            <a:avLst/>
          </a:prstGeom>
        </p:spPr>
      </p:pic>
      <p:pic>
        <p:nvPicPr>
          <p:cNvPr id="88" name="!!Caret2">
            <a:extLst>
              <a:ext uri="{FF2B5EF4-FFF2-40B4-BE49-F238E27FC236}">
                <a16:creationId xmlns:a16="http://schemas.microsoft.com/office/drawing/2014/main" id="{05EE6C26-354E-79B3-A92D-E834B01EF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406569" y="4255805"/>
            <a:ext cx="1069732" cy="745979"/>
          </a:xfrm>
          <a:prstGeom prst="rect">
            <a:avLst/>
          </a:prstGeom>
        </p:spPr>
      </p:pic>
      <p:pic>
        <p:nvPicPr>
          <p:cNvPr id="95" name="!!Caret2">
            <a:extLst>
              <a:ext uri="{FF2B5EF4-FFF2-40B4-BE49-F238E27FC236}">
                <a16:creationId xmlns:a16="http://schemas.microsoft.com/office/drawing/2014/main" id="{4AE2834E-A96A-3916-15FC-248063C00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6203575" y="306572"/>
            <a:ext cx="1069732" cy="745979"/>
          </a:xfrm>
          <a:prstGeom prst="rect">
            <a:avLst/>
          </a:prstGeom>
        </p:spPr>
      </p:pic>
      <p:pic>
        <p:nvPicPr>
          <p:cNvPr id="97" name="!!Caret2">
            <a:extLst>
              <a:ext uri="{FF2B5EF4-FFF2-40B4-BE49-F238E27FC236}">
                <a16:creationId xmlns:a16="http://schemas.microsoft.com/office/drawing/2014/main" id="{865909AD-9567-0C32-D683-22580D45F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832765" y="306572"/>
            <a:ext cx="1069732" cy="745979"/>
          </a:xfrm>
          <a:prstGeom prst="rect">
            <a:avLst/>
          </a:prstGeom>
        </p:spPr>
      </p:pic>
      <p:pic>
        <p:nvPicPr>
          <p:cNvPr id="98" name="!!Caret2">
            <a:extLst>
              <a:ext uri="{FF2B5EF4-FFF2-40B4-BE49-F238E27FC236}">
                <a16:creationId xmlns:a16="http://schemas.microsoft.com/office/drawing/2014/main" id="{33B9FA24-CB52-B760-F17F-A0F0F55CC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7148190" y="989921"/>
            <a:ext cx="1069732" cy="745979"/>
          </a:xfrm>
          <a:prstGeom prst="rect">
            <a:avLst/>
          </a:prstGeom>
        </p:spPr>
      </p:pic>
      <p:pic>
        <p:nvPicPr>
          <p:cNvPr id="99" name="!!Caret2">
            <a:extLst>
              <a:ext uri="{FF2B5EF4-FFF2-40B4-BE49-F238E27FC236}">
                <a16:creationId xmlns:a16="http://schemas.microsoft.com/office/drawing/2014/main" id="{9A76037C-05BB-2609-954A-CEAF12272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461954" y="306572"/>
            <a:ext cx="1069732" cy="745979"/>
          </a:xfrm>
          <a:prstGeom prst="rect">
            <a:avLst/>
          </a:prstGeom>
        </p:spPr>
      </p:pic>
      <p:pic>
        <p:nvPicPr>
          <p:cNvPr id="100" name="!!Caret2">
            <a:extLst>
              <a:ext uri="{FF2B5EF4-FFF2-40B4-BE49-F238E27FC236}">
                <a16:creationId xmlns:a16="http://schemas.microsoft.com/office/drawing/2014/main" id="{E82D9817-6D20-DF5F-03B0-BB638F56E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777379" y="989921"/>
            <a:ext cx="1069732" cy="745979"/>
          </a:xfrm>
          <a:prstGeom prst="rect">
            <a:avLst/>
          </a:prstGeom>
        </p:spPr>
      </p:pic>
      <p:pic>
        <p:nvPicPr>
          <p:cNvPr id="101" name="!!Caret2">
            <a:extLst>
              <a:ext uri="{FF2B5EF4-FFF2-40B4-BE49-F238E27FC236}">
                <a16:creationId xmlns:a16="http://schemas.microsoft.com/office/drawing/2014/main" id="{26F2B833-A259-7555-9C89-3212B1371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1091144" y="306572"/>
            <a:ext cx="1069732" cy="745979"/>
          </a:xfrm>
          <a:prstGeom prst="rect">
            <a:avLst/>
          </a:prstGeom>
        </p:spPr>
      </p:pic>
      <p:pic>
        <p:nvPicPr>
          <p:cNvPr id="102" name="!!Caret2">
            <a:extLst>
              <a:ext uri="{FF2B5EF4-FFF2-40B4-BE49-F238E27FC236}">
                <a16:creationId xmlns:a16="http://schemas.microsoft.com/office/drawing/2014/main" id="{014CD443-D5CC-33A3-6F59-5737E67B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406569" y="989921"/>
            <a:ext cx="1069732" cy="745979"/>
          </a:xfrm>
          <a:prstGeom prst="rect">
            <a:avLst/>
          </a:prstGeom>
        </p:spPr>
      </p:pic>
      <p:pic>
        <p:nvPicPr>
          <p:cNvPr id="104" name="!!Caret2">
            <a:extLst>
              <a:ext uri="{FF2B5EF4-FFF2-40B4-BE49-F238E27FC236}">
                <a16:creationId xmlns:a16="http://schemas.microsoft.com/office/drawing/2014/main" id="{34318738-C84F-21F4-F791-99CCB2487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2035756" y="989921"/>
            <a:ext cx="1069732" cy="745979"/>
          </a:xfrm>
          <a:prstGeom prst="rect">
            <a:avLst/>
          </a:prstGeom>
        </p:spPr>
      </p:pic>
      <p:pic>
        <p:nvPicPr>
          <p:cNvPr id="111" name="!!Caret2">
            <a:extLst>
              <a:ext uri="{FF2B5EF4-FFF2-40B4-BE49-F238E27FC236}">
                <a16:creationId xmlns:a16="http://schemas.microsoft.com/office/drawing/2014/main" id="{59A28C47-CCBA-75EE-6B1A-FFB06818E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6203575" y="1939514"/>
            <a:ext cx="1069732" cy="745979"/>
          </a:xfrm>
          <a:prstGeom prst="rect">
            <a:avLst/>
          </a:prstGeom>
        </p:spPr>
      </p:pic>
      <p:pic>
        <p:nvPicPr>
          <p:cNvPr id="113" name="!!Caret2">
            <a:extLst>
              <a:ext uri="{FF2B5EF4-FFF2-40B4-BE49-F238E27FC236}">
                <a16:creationId xmlns:a16="http://schemas.microsoft.com/office/drawing/2014/main" id="{054C6382-E548-3EA2-94F6-F95F0C7C3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832765" y="1939514"/>
            <a:ext cx="1069732" cy="745979"/>
          </a:xfrm>
          <a:prstGeom prst="rect">
            <a:avLst/>
          </a:prstGeom>
        </p:spPr>
      </p:pic>
      <p:pic>
        <p:nvPicPr>
          <p:cNvPr id="114" name="!!Caret2">
            <a:extLst>
              <a:ext uri="{FF2B5EF4-FFF2-40B4-BE49-F238E27FC236}">
                <a16:creationId xmlns:a16="http://schemas.microsoft.com/office/drawing/2014/main" id="{CE420CDE-08A2-1690-B944-0B56D1F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7148190" y="2622863"/>
            <a:ext cx="1069732" cy="745979"/>
          </a:xfrm>
          <a:prstGeom prst="rect">
            <a:avLst/>
          </a:prstGeom>
        </p:spPr>
      </p:pic>
      <p:pic>
        <p:nvPicPr>
          <p:cNvPr id="115" name="!!Caret2">
            <a:extLst>
              <a:ext uri="{FF2B5EF4-FFF2-40B4-BE49-F238E27FC236}">
                <a16:creationId xmlns:a16="http://schemas.microsoft.com/office/drawing/2014/main" id="{39ABE157-41DA-E5E9-DEC2-534C53F4A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461954" y="1939514"/>
            <a:ext cx="1069732" cy="745979"/>
          </a:xfrm>
          <a:prstGeom prst="rect">
            <a:avLst/>
          </a:prstGeom>
        </p:spPr>
      </p:pic>
      <p:pic>
        <p:nvPicPr>
          <p:cNvPr id="116" name="!!Caret2">
            <a:extLst>
              <a:ext uri="{FF2B5EF4-FFF2-40B4-BE49-F238E27FC236}">
                <a16:creationId xmlns:a16="http://schemas.microsoft.com/office/drawing/2014/main" id="{913E503C-A9AC-6890-385B-FE19A6E46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777379" y="2622863"/>
            <a:ext cx="1069732" cy="745979"/>
          </a:xfrm>
          <a:prstGeom prst="rect">
            <a:avLst/>
          </a:prstGeom>
        </p:spPr>
      </p:pic>
      <p:pic>
        <p:nvPicPr>
          <p:cNvPr id="117" name="!!Caret2">
            <a:extLst>
              <a:ext uri="{FF2B5EF4-FFF2-40B4-BE49-F238E27FC236}">
                <a16:creationId xmlns:a16="http://schemas.microsoft.com/office/drawing/2014/main" id="{C2A5CD69-819A-E7BF-22D9-8A59F5635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1091144" y="1939514"/>
            <a:ext cx="1069732" cy="745979"/>
          </a:xfrm>
          <a:prstGeom prst="rect">
            <a:avLst/>
          </a:prstGeom>
        </p:spPr>
      </p:pic>
      <p:pic>
        <p:nvPicPr>
          <p:cNvPr id="118" name="!!Caret2">
            <a:extLst>
              <a:ext uri="{FF2B5EF4-FFF2-40B4-BE49-F238E27FC236}">
                <a16:creationId xmlns:a16="http://schemas.microsoft.com/office/drawing/2014/main" id="{FB3223D1-5073-C555-599E-E0609C4DD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406569" y="2622863"/>
            <a:ext cx="1069732" cy="745979"/>
          </a:xfrm>
          <a:prstGeom prst="rect">
            <a:avLst/>
          </a:prstGeom>
        </p:spPr>
      </p:pic>
      <p:pic>
        <p:nvPicPr>
          <p:cNvPr id="120" name="!!Caret2">
            <a:extLst>
              <a:ext uri="{FF2B5EF4-FFF2-40B4-BE49-F238E27FC236}">
                <a16:creationId xmlns:a16="http://schemas.microsoft.com/office/drawing/2014/main" id="{867C9022-928E-DFC2-AF04-6D5D8BB78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2035756" y="2622863"/>
            <a:ext cx="1069732" cy="745979"/>
          </a:xfrm>
          <a:prstGeom prst="rect">
            <a:avLst/>
          </a:prstGeom>
        </p:spPr>
      </p:pic>
      <p:pic>
        <p:nvPicPr>
          <p:cNvPr id="124" name="!!Caret2">
            <a:extLst>
              <a:ext uri="{FF2B5EF4-FFF2-40B4-BE49-F238E27FC236}">
                <a16:creationId xmlns:a16="http://schemas.microsoft.com/office/drawing/2014/main" id="{89550D9D-27A9-C235-8D46-17D65EFAD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6203575" y="3572456"/>
            <a:ext cx="1069732" cy="745979"/>
          </a:xfrm>
          <a:prstGeom prst="rect">
            <a:avLst/>
          </a:prstGeom>
        </p:spPr>
      </p:pic>
      <p:pic>
        <p:nvPicPr>
          <p:cNvPr id="125" name="!!Caret2">
            <a:extLst>
              <a:ext uri="{FF2B5EF4-FFF2-40B4-BE49-F238E27FC236}">
                <a16:creationId xmlns:a16="http://schemas.microsoft.com/office/drawing/2014/main" id="{32255977-A3D1-779C-DF2A-06C6EF889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832765" y="3572456"/>
            <a:ext cx="1069732" cy="745979"/>
          </a:xfrm>
          <a:prstGeom prst="rect">
            <a:avLst/>
          </a:prstGeom>
        </p:spPr>
      </p:pic>
      <p:pic>
        <p:nvPicPr>
          <p:cNvPr id="126" name="!!Caret2">
            <a:extLst>
              <a:ext uri="{FF2B5EF4-FFF2-40B4-BE49-F238E27FC236}">
                <a16:creationId xmlns:a16="http://schemas.microsoft.com/office/drawing/2014/main" id="{FADD96BC-7805-9E1A-A75C-24F5FA4C6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461954" y="3572456"/>
            <a:ext cx="1069732" cy="745979"/>
          </a:xfrm>
          <a:prstGeom prst="rect">
            <a:avLst/>
          </a:prstGeom>
        </p:spPr>
      </p:pic>
      <p:pic>
        <p:nvPicPr>
          <p:cNvPr id="127" name="!!Caret2">
            <a:extLst>
              <a:ext uri="{FF2B5EF4-FFF2-40B4-BE49-F238E27FC236}">
                <a16:creationId xmlns:a16="http://schemas.microsoft.com/office/drawing/2014/main" id="{09DA54C6-E247-047F-2F36-EE1B2012F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1091144" y="3572456"/>
            <a:ext cx="1069732" cy="745979"/>
          </a:xfrm>
          <a:prstGeom prst="rect">
            <a:avLst/>
          </a:prstGeom>
        </p:spPr>
      </p:pic>
      <p:pic>
        <p:nvPicPr>
          <p:cNvPr id="129" name="!!Caret2">
            <a:extLst>
              <a:ext uri="{FF2B5EF4-FFF2-40B4-BE49-F238E27FC236}">
                <a16:creationId xmlns:a16="http://schemas.microsoft.com/office/drawing/2014/main" id="{F27AA952-0C26-4409-462F-1646AE1C5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2035756" y="4255805"/>
            <a:ext cx="1069732" cy="745979"/>
          </a:xfrm>
          <a:prstGeom prst="rect">
            <a:avLst/>
          </a:prstGeom>
        </p:spPr>
      </p:pic>
      <p:pic>
        <p:nvPicPr>
          <p:cNvPr id="64" name="!!Caret2">
            <a:extLst>
              <a:ext uri="{FF2B5EF4-FFF2-40B4-BE49-F238E27FC236}">
                <a16:creationId xmlns:a16="http://schemas.microsoft.com/office/drawing/2014/main" id="{4233A381-2B50-F62E-16AA-7862AEEAE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6203575" y="5193883"/>
            <a:ext cx="1069732" cy="745979"/>
          </a:xfrm>
          <a:prstGeom prst="rect">
            <a:avLst/>
          </a:prstGeom>
        </p:spPr>
      </p:pic>
      <p:pic>
        <p:nvPicPr>
          <p:cNvPr id="66" name="!!Caret2">
            <a:extLst>
              <a:ext uri="{FF2B5EF4-FFF2-40B4-BE49-F238E27FC236}">
                <a16:creationId xmlns:a16="http://schemas.microsoft.com/office/drawing/2014/main" id="{F6AE51E4-5063-E7F8-A645-2C2EB554B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832765" y="5193883"/>
            <a:ext cx="1069732" cy="745979"/>
          </a:xfrm>
          <a:prstGeom prst="rect">
            <a:avLst/>
          </a:prstGeom>
        </p:spPr>
      </p:pic>
      <p:pic>
        <p:nvPicPr>
          <p:cNvPr id="67" name="!!Caret2">
            <a:extLst>
              <a:ext uri="{FF2B5EF4-FFF2-40B4-BE49-F238E27FC236}">
                <a16:creationId xmlns:a16="http://schemas.microsoft.com/office/drawing/2014/main" id="{71A8A6DF-7CF2-D2C3-0777-6369BF89C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7148190" y="5877232"/>
            <a:ext cx="1069732" cy="745979"/>
          </a:xfrm>
          <a:prstGeom prst="rect">
            <a:avLst/>
          </a:prstGeom>
        </p:spPr>
      </p:pic>
      <p:pic>
        <p:nvPicPr>
          <p:cNvPr id="68" name="!!Caret2">
            <a:extLst>
              <a:ext uri="{FF2B5EF4-FFF2-40B4-BE49-F238E27FC236}">
                <a16:creationId xmlns:a16="http://schemas.microsoft.com/office/drawing/2014/main" id="{07B3D0FE-291D-0CB9-0FCC-2B85D3A5C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461954" y="5193883"/>
            <a:ext cx="1069732" cy="745979"/>
          </a:xfrm>
          <a:prstGeom prst="rect">
            <a:avLst/>
          </a:prstGeom>
        </p:spPr>
      </p:pic>
      <p:pic>
        <p:nvPicPr>
          <p:cNvPr id="69" name="!!Caret2">
            <a:extLst>
              <a:ext uri="{FF2B5EF4-FFF2-40B4-BE49-F238E27FC236}">
                <a16:creationId xmlns:a16="http://schemas.microsoft.com/office/drawing/2014/main" id="{E2D24C98-AB8F-890B-8B42-C95A6795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777379" y="5877232"/>
            <a:ext cx="1069732" cy="745979"/>
          </a:xfrm>
          <a:prstGeom prst="rect">
            <a:avLst/>
          </a:prstGeom>
        </p:spPr>
      </p:pic>
      <p:pic>
        <p:nvPicPr>
          <p:cNvPr id="70" name="!!Caret2">
            <a:extLst>
              <a:ext uri="{FF2B5EF4-FFF2-40B4-BE49-F238E27FC236}">
                <a16:creationId xmlns:a16="http://schemas.microsoft.com/office/drawing/2014/main" id="{F588F780-3960-1B18-DA95-B37774D19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1091144" y="5193883"/>
            <a:ext cx="1069732" cy="745979"/>
          </a:xfrm>
          <a:prstGeom prst="rect">
            <a:avLst/>
          </a:prstGeom>
        </p:spPr>
      </p:pic>
      <p:pic>
        <p:nvPicPr>
          <p:cNvPr id="71" name="!!Caret2">
            <a:extLst>
              <a:ext uri="{FF2B5EF4-FFF2-40B4-BE49-F238E27FC236}">
                <a16:creationId xmlns:a16="http://schemas.microsoft.com/office/drawing/2014/main" id="{574156A2-BF76-ACAC-941B-3153A8054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406569" y="5877232"/>
            <a:ext cx="1069732" cy="745979"/>
          </a:xfrm>
          <a:prstGeom prst="rect">
            <a:avLst/>
          </a:prstGeom>
        </p:spPr>
      </p:pic>
      <p:pic>
        <p:nvPicPr>
          <p:cNvPr id="73" name="!!Caret2">
            <a:extLst>
              <a:ext uri="{FF2B5EF4-FFF2-40B4-BE49-F238E27FC236}">
                <a16:creationId xmlns:a16="http://schemas.microsoft.com/office/drawing/2014/main" id="{49BE30EB-2CA0-A49D-3F35-BEE1FC4F3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2035756" y="5877232"/>
            <a:ext cx="1069732" cy="745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0C8EAA-761C-5D60-02F3-63C2AA58A6F3}"/>
              </a:ext>
            </a:extLst>
          </p:cNvPr>
          <p:cNvSpPr txBox="1"/>
          <p:nvPr/>
        </p:nvSpPr>
        <p:spPr>
          <a:xfrm>
            <a:off x="7339913" y="1729663"/>
            <a:ext cx="4329799" cy="376671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R="0" lvl="0" indent="0" fontAlgn="auto">
              <a:buClr>
                <a:srgbClr val="00BDF6"/>
              </a:buClr>
              <a:buSzTx/>
              <a:buFont typeface="Arial" panose="020B0604020202020204" pitchFamily="34" charset="0"/>
              <a:buNone/>
              <a:tabLst/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#5</a:t>
            </a:r>
          </a:p>
        </p:txBody>
      </p:sp>
    </p:spTree>
    <p:extLst>
      <p:ext uri="{BB962C8B-B14F-4D97-AF65-F5344CB8AC3E}">
        <p14:creationId xmlns:p14="http://schemas.microsoft.com/office/powerpoint/2010/main" val="22650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EE79-3EBA-E8CC-3030-06058794F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6E1F3A-046B-12EC-B485-B7E0353C3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36816" r="14961" b="2965"/>
          <a:stretch/>
        </p:blipFill>
        <p:spPr>
          <a:xfrm>
            <a:off x="-1" y="0"/>
            <a:ext cx="12311743" cy="68564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ED7D06B-38A0-529B-A25B-D7511116C0EC}"/>
              </a:ext>
            </a:extLst>
          </p:cNvPr>
          <p:cNvSpPr/>
          <p:nvPr/>
        </p:nvSpPr>
        <p:spPr>
          <a:xfrm>
            <a:off x="556444" y="2090520"/>
            <a:ext cx="2604770" cy="260477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B85B49-AA82-DCDE-64A4-4B8345DE2858}"/>
              </a:ext>
            </a:extLst>
          </p:cNvPr>
          <p:cNvSpPr/>
          <p:nvPr/>
        </p:nvSpPr>
        <p:spPr>
          <a:xfrm>
            <a:off x="1876011" y="508461"/>
            <a:ext cx="10435731" cy="5699834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635000" sx="96000" sy="96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pic>
        <p:nvPicPr>
          <p:cNvPr id="37" name="!!Caret2">
            <a:extLst>
              <a:ext uri="{FF2B5EF4-FFF2-40B4-BE49-F238E27FC236}">
                <a16:creationId xmlns:a16="http://schemas.microsoft.com/office/drawing/2014/main" id="{6238DC9D-C45A-28C0-E485-4F071C134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988771" y="4342299"/>
            <a:ext cx="1069732" cy="745979"/>
          </a:xfrm>
          <a:prstGeom prst="rect">
            <a:avLst/>
          </a:prstGeom>
        </p:spPr>
      </p:pic>
      <p:pic>
        <p:nvPicPr>
          <p:cNvPr id="38" name="!!Caret2">
            <a:extLst>
              <a:ext uri="{FF2B5EF4-FFF2-40B4-BE49-F238E27FC236}">
                <a16:creationId xmlns:a16="http://schemas.microsoft.com/office/drawing/2014/main" id="{C6BCEE47-7FD5-D01C-D1C9-861723555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3617961" y="4342299"/>
            <a:ext cx="1069732" cy="745979"/>
          </a:xfrm>
          <a:prstGeom prst="rect">
            <a:avLst/>
          </a:prstGeom>
        </p:spPr>
      </p:pic>
      <p:pic>
        <p:nvPicPr>
          <p:cNvPr id="39" name="!!Caret2">
            <a:extLst>
              <a:ext uri="{FF2B5EF4-FFF2-40B4-BE49-F238E27FC236}">
                <a16:creationId xmlns:a16="http://schemas.microsoft.com/office/drawing/2014/main" id="{A2B58944-6D3F-CF47-B303-F460A9C09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5247151" y="4342299"/>
            <a:ext cx="1069732" cy="745979"/>
          </a:xfrm>
          <a:prstGeom prst="rect">
            <a:avLst/>
          </a:prstGeom>
        </p:spPr>
      </p:pic>
      <p:pic>
        <p:nvPicPr>
          <p:cNvPr id="40" name="!!Caret2">
            <a:extLst>
              <a:ext uri="{FF2B5EF4-FFF2-40B4-BE49-F238E27FC236}">
                <a16:creationId xmlns:a16="http://schemas.microsoft.com/office/drawing/2014/main" id="{CC90E4A1-1CAA-85E1-3554-AFEF92E70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6876341" y="4342299"/>
            <a:ext cx="1069732" cy="745979"/>
          </a:xfrm>
          <a:prstGeom prst="rect">
            <a:avLst/>
          </a:prstGeom>
        </p:spPr>
      </p:pic>
      <p:pic>
        <p:nvPicPr>
          <p:cNvPr id="41" name="!!Caret2">
            <a:extLst>
              <a:ext uri="{FF2B5EF4-FFF2-40B4-BE49-F238E27FC236}">
                <a16:creationId xmlns:a16="http://schemas.microsoft.com/office/drawing/2014/main" id="{C785288E-F8EA-23DF-C66A-F5E3A123A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505530" y="4342299"/>
            <a:ext cx="1069732" cy="745979"/>
          </a:xfrm>
          <a:prstGeom prst="rect">
            <a:avLst/>
          </a:prstGeom>
        </p:spPr>
      </p:pic>
      <p:pic>
        <p:nvPicPr>
          <p:cNvPr id="42" name="!!Caret2">
            <a:extLst>
              <a:ext uri="{FF2B5EF4-FFF2-40B4-BE49-F238E27FC236}">
                <a16:creationId xmlns:a16="http://schemas.microsoft.com/office/drawing/2014/main" id="{94504650-F230-E7D0-9D65-95B22AD5C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134720" y="4342299"/>
            <a:ext cx="1069732" cy="745979"/>
          </a:xfrm>
          <a:prstGeom prst="rect">
            <a:avLst/>
          </a:prstGeom>
        </p:spPr>
      </p:pic>
      <p:pic>
        <p:nvPicPr>
          <p:cNvPr id="45" name="!!Caret2">
            <a:extLst>
              <a:ext uri="{FF2B5EF4-FFF2-40B4-BE49-F238E27FC236}">
                <a16:creationId xmlns:a16="http://schemas.microsoft.com/office/drawing/2014/main" id="{940FA2F4-5135-4BBB-F462-1BF0FE5E4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2673346" y="393066"/>
            <a:ext cx="1069732" cy="745979"/>
          </a:xfrm>
          <a:prstGeom prst="rect">
            <a:avLst/>
          </a:prstGeom>
        </p:spPr>
      </p:pic>
      <p:pic>
        <p:nvPicPr>
          <p:cNvPr id="46" name="!!Caret2">
            <a:extLst>
              <a:ext uri="{FF2B5EF4-FFF2-40B4-BE49-F238E27FC236}">
                <a16:creationId xmlns:a16="http://schemas.microsoft.com/office/drawing/2014/main" id="{0EC1956B-FE6E-3E4B-2541-C310A132C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988771" y="1076415"/>
            <a:ext cx="1069732" cy="745979"/>
          </a:xfrm>
          <a:prstGeom prst="rect">
            <a:avLst/>
          </a:prstGeom>
        </p:spPr>
      </p:pic>
      <p:pic>
        <p:nvPicPr>
          <p:cNvPr id="47" name="!!Caret2">
            <a:extLst>
              <a:ext uri="{FF2B5EF4-FFF2-40B4-BE49-F238E27FC236}">
                <a16:creationId xmlns:a16="http://schemas.microsoft.com/office/drawing/2014/main" id="{2E0F3872-78A5-08AC-E5AA-BE769B85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4302536" y="393066"/>
            <a:ext cx="1069732" cy="745979"/>
          </a:xfrm>
          <a:prstGeom prst="rect">
            <a:avLst/>
          </a:prstGeom>
        </p:spPr>
      </p:pic>
      <p:pic>
        <p:nvPicPr>
          <p:cNvPr id="48" name="!!Caret2">
            <a:extLst>
              <a:ext uri="{FF2B5EF4-FFF2-40B4-BE49-F238E27FC236}">
                <a16:creationId xmlns:a16="http://schemas.microsoft.com/office/drawing/2014/main" id="{B741607A-D771-5D52-2CFB-36815E79A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3617961" y="1076415"/>
            <a:ext cx="1069732" cy="745979"/>
          </a:xfrm>
          <a:prstGeom prst="rect">
            <a:avLst/>
          </a:prstGeom>
        </p:spPr>
      </p:pic>
      <p:pic>
        <p:nvPicPr>
          <p:cNvPr id="49" name="!!Caret2">
            <a:extLst>
              <a:ext uri="{FF2B5EF4-FFF2-40B4-BE49-F238E27FC236}">
                <a16:creationId xmlns:a16="http://schemas.microsoft.com/office/drawing/2014/main" id="{B362E33B-439C-4C93-8F70-B2D050D0A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5931726" y="393066"/>
            <a:ext cx="1069732" cy="745979"/>
          </a:xfrm>
          <a:prstGeom prst="rect">
            <a:avLst/>
          </a:prstGeom>
        </p:spPr>
      </p:pic>
      <p:pic>
        <p:nvPicPr>
          <p:cNvPr id="50" name="!!Caret2">
            <a:extLst>
              <a:ext uri="{FF2B5EF4-FFF2-40B4-BE49-F238E27FC236}">
                <a16:creationId xmlns:a16="http://schemas.microsoft.com/office/drawing/2014/main" id="{6CA42D2E-DD4C-16D3-FCC5-164FF94B9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5247151" y="1076415"/>
            <a:ext cx="1069732" cy="745979"/>
          </a:xfrm>
          <a:prstGeom prst="rect">
            <a:avLst/>
          </a:prstGeom>
        </p:spPr>
      </p:pic>
      <p:pic>
        <p:nvPicPr>
          <p:cNvPr id="51" name="!!Caret2">
            <a:extLst>
              <a:ext uri="{FF2B5EF4-FFF2-40B4-BE49-F238E27FC236}">
                <a16:creationId xmlns:a16="http://schemas.microsoft.com/office/drawing/2014/main" id="{8454256C-D152-7570-3D1B-F02D71CED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560916" y="393066"/>
            <a:ext cx="1069732" cy="745979"/>
          </a:xfrm>
          <a:prstGeom prst="rect">
            <a:avLst/>
          </a:prstGeom>
        </p:spPr>
      </p:pic>
      <p:pic>
        <p:nvPicPr>
          <p:cNvPr id="52" name="!!Caret2">
            <a:extLst>
              <a:ext uri="{FF2B5EF4-FFF2-40B4-BE49-F238E27FC236}">
                <a16:creationId xmlns:a16="http://schemas.microsoft.com/office/drawing/2014/main" id="{98A0C832-7BB0-C6FF-4D7D-407B89CEA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6876341" y="1076415"/>
            <a:ext cx="1069732" cy="745979"/>
          </a:xfrm>
          <a:prstGeom prst="rect">
            <a:avLst/>
          </a:prstGeom>
        </p:spPr>
      </p:pic>
      <p:pic>
        <p:nvPicPr>
          <p:cNvPr id="53" name="!!Caret2">
            <a:extLst>
              <a:ext uri="{FF2B5EF4-FFF2-40B4-BE49-F238E27FC236}">
                <a16:creationId xmlns:a16="http://schemas.microsoft.com/office/drawing/2014/main" id="{5400902E-B822-D310-16F7-6BAC182CF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190105" y="393066"/>
            <a:ext cx="1069732" cy="745979"/>
          </a:xfrm>
          <a:prstGeom prst="rect">
            <a:avLst/>
          </a:prstGeom>
        </p:spPr>
      </p:pic>
      <p:pic>
        <p:nvPicPr>
          <p:cNvPr id="54" name="!!Caret2">
            <a:extLst>
              <a:ext uri="{FF2B5EF4-FFF2-40B4-BE49-F238E27FC236}">
                <a16:creationId xmlns:a16="http://schemas.microsoft.com/office/drawing/2014/main" id="{04CEE0C5-6887-0669-13DE-27D7C3161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505530" y="1076415"/>
            <a:ext cx="1069732" cy="745979"/>
          </a:xfrm>
          <a:prstGeom prst="rect">
            <a:avLst/>
          </a:prstGeom>
        </p:spPr>
      </p:pic>
      <p:pic>
        <p:nvPicPr>
          <p:cNvPr id="55" name="!!Caret2">
            <a:extLst>
              <a:ext uri="{FF2B5EF4-FFF2-40B4-BE49-F238E27FC236}">
                <a16:creationId xmlns:a16="http://schemas.microsoft.com/office/drawing/2014/main" id="{09F05AF4-8B02-774F-2B2D-2D3363545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0819295" y="393066"/>
            <a:ext cx="1069732" cy="745979"/>
          </a:xfrm>
          <a:prstGeom prst="rect">
            <a:avLst/>
          </a:prstGeom>
        </p:spPr>
      </p:pic>
      <p:pic>
        <p:nvPicPr>
          <p:cNvPr id="56" name="!!Caret2">
            <a:extLst>
              <a:ext uri="{FF2B5EF4-FFF2-40B4-BE49-F238E27FC236}">
                <a16:creationId xmlns:a16="http://schemas.microsoft.com/office/drawing/2014/main" id="{9B683329-405B-ECED-1E4C-6B5F348BC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134720" y="1076415"/>
            <a:ext cx="1069732" cy="745979"/>
          </a:xfrm>
          <a:prstGeom prst="rect">
            <a:avLst/>
          </a:prstGeom>
        </p:spPr>
      </p:pic>
      <p:pic>
        <p:nvPicPr>
          <p:cNvPr id="57" name="!!Caret2">
            <a:extLst>
              <a:ext uri="{FF2B5EF4-FFF2-40B4-BE49-F238E27FC236}">
                <a16:creationId xmlns:a16="http://schemas.microsoft.com/office/drawing/2014/main" id="{5CB4F5D9-7057-65FA-37E5-E04408E5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2448482" y="393066"/>
            <a:ext cx="1069732" cy="745979"/>
          </a:xfrm>
          <a:prstGeom prst="rect">
            <a:avLst/>
          </a:prstGeom>
        </p:spPr>
      </p:pic>
      <p:pic>
        <p:nvPicPr>
          <p:cNvPr id="58" name="!!Caret2">
            <a:extLst>
              <a:ext uri="{FF2B5EF4-FFF2-40B4-BE49-F238E27FC236}">
                <a16:creationId xmlns:a16="http://schemas.microsoft.com/office/drawing/2014/main" id="{5F6D9F00-56DC-5EF5-F84D-09D7E7A47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1763907" y="1076415"/>
            <a:ext cx="1069732" cy="745979"/>
          </a:xfrm>
          <a:prstGeom prst="rect">
            <a:avLst/>
          </a:prstGeom>
        </p:spPr>
      </p:pic>
      <p:pic>
        <p:nvPicPr>
          <p:cNvPr id="61" name="!!Caret2">
            <a:extLst>
              <a:ext uri="{FF2B5EF4-FFF2-40B4-BE49-F238E27FC236}">
                <a16:creationId xmlns:a16="http://schemas.microsoft.com/office/drawing/2014/main" id="{D3D088D0-8F18-A640-7E74-64B43BD80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2673346" y="2026008"/>
            <a:ext cx="1069732" cy="745979"/>
          </a:xfrm>
          <a:prstGeom prst="rect">
            <a:avLst/>
          </a:prstGeom>
        </p:spPr>
      </p:pic>
      <p:pic>
        <p:nvPicPr>
          <p:cNvPr id="62" name="!!Caret2">
            <a:extLst>
              <a:ext uri="{FF2B5EF4-FFF2-40B4-BE49-F238E27FC236}">
                <a16:creationId xmlns:a16="http://schemas.microsoft.com/office/drawing/2014/main" id="{F93105EA-623B-4E8C-94EE-25BBD648C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988771" y="2709357"/>
            <a:ext cx="1069732" cy="745979"/>
          </a:xfrm>
          <a:prstGeom prst="rect">
            <a:avLst/>
          </a:prstGeom>
        </p:spPr>
      </p:pic>
      <p:pic>
        <p:nvPicPr>
          <p:cNvPr id="63" name="!!Caret2">
            <a:extLst>
              <a:ext uri="{FF2B5EF4-FFF2-40B4-BE49-F238E27FC236}">
                <a16:creationId xmlns:a16="http://schemas.microsoft.com/office/drawing/2014/main" id="{ABF0E594-A77B-7CDC-F8C8-65E2CA169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4302536" y="2026008"/>
            <a:ext cx="1069732" cy="745979"/>
          </a:xfrm>
          <a:prstGeom prst="rect">
            <a:avLst/>
          </a:prstGeom>
        </p:spPr>
      </p:pic>
      <p:pic>
        <p:nvPicPr>
          <p:cNvPr id="64" name="!!Caret2">
            <a:extLst>
              <a:ext uri="{FF2B5EF4-FFF2-40B4-BE49-F238E27FC236}">
                <a16:creationId xmlns:a16="http://schemas.microsoft.com/office/drawing/2014/main" id="{007DB2E9-EAAF-9CC3-FE76-7D0D638F1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3617961" y="2709357"/>
            <a:ext cx="1069732" cy="745979"/>
          </a:xfrm>
          <a:prstGeom prst="rect">
            <a:avLst/>
          </a:prstGeom>
        </p:spPr>
      </p:pic>
      <p:pic>
        <p:nvPicPr>
          <p:cNvPr id="65" name="!!Caret2">
            <a:extLst>
              <a:ext uri="{FF2B5EF4-FFF2-40B4-BE49-F238E27FC236}">
                <a16:creationId xmlns:a16="http://schemas.microsoft.com/office/drawing/2014/main" id="{E81277A0-B85C-6FF8-99CB-47965DAB2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5931726" y="2026008"/>
            <a:ext cx="1069732" cy="745979"/>
          </a:xfrm>
          <a:prstGeom prst="rect">
            <a:avLst/>
          </a:prstGeom>
        </p:spPr>
      </p:pic>
      <p:pic>
        <p:nvPicPr>
          <p:cNvPr id="66" name="!!Caret2">
            <a:extLst>
              <a:ext uri="{FF2B5EF4-FFF2-40B4-BE49-F238E27FC236}">
                <a16:creationId xmlns:a16="http://schemas.microsoft.com/office/drawing/2014/main" id="{6171E594-26EB-A451-9C2A-D4A7ACDAE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5247151" y="2709357"/>
            <a:ext cx="1069732" cy="745979"/>
          </a:xfrm>
          <a:prstGeom prst="rect">
            <a:avLst/>
          </a:prstGeom>
        </p:spPr>
      </p:pic>
      <p:pic>
        <p:nvPicPr>
          <p:cNvPr id="67" name="!!Caret2">
            <a:extLst>
              <a:ext uri="{FF2B5EF4-FFF2-40B4-BE49-F238E27FC236}">
                <a16:creationId xmlns:a16="http://schemas.microsoft.com/office/drawing/2014/main" id="{9F021398-4F05-7A21-FB28-E662C623E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560916" y="2026008"/>
            <a:ext cx="1069732" cy="745979"/>
          </a:xfrm>
          <a:prstGeom prst="rect">
            <a:avLst/>
          </a:prstGeom>
        </p:spPr>
      </p:pic>
      <p:pic>
        <p:nvPicPr>
          <p:cNvPr id="68" name="!!Caret2">
            <a:extLst>
              <a:ext uri="{FF2B5EF4-FFF2-40B4-BE49-F238E27FC236}">
                <a16:creationId xmlns:a16="http://schemas.microsoft.com/office/drawing/2014/main" id="{EE5B3129-91B1-AB00-E8AC-8436F0D59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6876341" y="2709357"/>
            <a:ext cx="1069732" cy="745979"/>
          </a:xfrm>
          <a:prstGeom prst="rect">
            <a:avLst/>
          </a:prstGeom>
        </p:spPr>
      </p:pic>
      <p:pic>
        <p:nvPicPr>
          <p:cNvPr id="69" name="!!Caret2">
            <a:extLst>
              <a:ext uri="{FF2B5EF4-FFF2-40B4-BE49-F238E27FC236}">
                <a16:creationId xmlns:a16="http://schemas.microsoft.com/office/drawing/2014/main" id="{CA120B01-2131-B44C-769E-294DD524F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190105" y="2026008"/>
            <a:ext cx="1069732" cy="745979"/>
          </a:xfrm>
          <a:prstGeom prst="rect">
            <a:avLst/>
          </a:prstGeom>
        </p:spPr>
      </p:pic>
      <p:pic>
        <p:nvPicPr>
          <p:cNvPr id="70" name="!!Caret2">
            <a:extLst>
              <a:ext uri="{FF2B5EF4-FFF2-40B4-BE49-F238E27FC236}">
                <a16:creationId xmlns:a16="http://schemas.microsoft.com/office/drawing/2014/main" id="{844883F9-7D55-42AA-71A9-AE441906D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8505530" y="2709357"/>
            <a:ext cx="1069732" cy="745979"/>
          </a:xfrm>
          <a:prstGeom prst="rect">
            <a:avLst/>
          </a:prstGeom>
        </p:spPr>
      </p:pic>
      <p:pic>
        <p:nvPicPr>
          <p:cNvPr id="71" name="!!Caret2">
            <a:extLst>
              <a:ext uri="{FF2B5EF4-FFF2-40B4-BE49-F238E27FC236}">
                <a16:creationId xmlns:a16="http://schemas.microsoft.com/office/drawing/2014/main" id="{31796CF0-E675-CD3C-427D-2F962BB1D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0819295" y="2026008"/>
            <a:ext cx="1069732" cy="745979"/>
          </a:xfrm>
          <a:prstGeom prst="rect">
            <a:avLst/>
          </a:prstGeom>
        </p:spPr>
      </p:pic>
      <p:pic>
        <p:nvPicPr>
          <p:cNvPr id="72" name="!!Caret2">
            <a:extLst>
              <a:ext uri="{FF2B5EF4-FFF2-40B4-BE49-F238E27FC236}">
                <a16:creationId xmlns:a16="http://schemas.microsoft.com/office/drawing/2014/main" id="{613AAE0C-B05A-C987-B051-D39ACA3D9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0134720" y="2709357"/>
            <a:ext cx="1069732" cy="745979"/>
          </a:xfrm>
          <a:prstGeom prst="rect">
            <a:avLst/>
          </a:prstGeom>
        </p:spPr>
      </p:pic>
      <p:pic>
        <p:nvPicPr>
          <p:cNvPr id="73" name="!!Caret2">
            <a:extLst>
              <a:ext uri="{FF2B5EF4-FFF2-40B4-BE49-F238E27FC236}">
                <a16:creationId xmlns:a16="http://schemas.microsoft.com/office/drawing/2014/main" id="{4E458C67-065D-3322-1719-3691F1C68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2448482" y="2026008"/>
            <a:ext cx="1069732" cy="745979"/>
          </a:xfrm>
          <a:prstGeom prst="rect">
            <a:avLst/>
          </a:prstGeom>
        </p:spPr>
      </p:pic>
      <p:pic>
        <p:nvPicPr>
          <p:cNvPr id="74" name="!!Caret2">
            <a:extLst>
              <a:ext uri="{FF2B5EF4-FFF2-40B4-BE49-F238E27FC236}">
                <a16:creationId xmlns:a16="http://schemas.microsoft.com/office/drawing/2014/main" id="{257668C0-0F61-900E-A532-E8CF49969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1763907" y="2709357"/>
            <a:ext cx="1069732" cy="745979"/>
          </a:xfrm>
          <a:prstGeom prst="rect">
            <a:avLst/>
          </a:prstGeom>
        </p:spPr>
      </p:pic>
      <p:pic>
        <p:nvPicPr>
          <p:cNvPr id="76" name="!!Caret2">
            <a:extLst>
              <a:ext uri="{FF2B5EF4-FFF2-40B4-BE49-F238E27FC236}">
                <a16:creationId xmlns:a16="http://schemas.microsoft.com/office/drawing/2014/main" id="{9C53FA14-9892-584F-07F5-B9C8973E2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2673346" y="3658950"/>
            <a:ext cx="1069732" cy="745979"/>
          </a:xfrm>
          <a:prstGeom prst="rect">
            <a:avLst/>
          </a:prstGeom>
        </p:spPr>
      </p:pic>
      <p:pic>
        <p:nvPicPr>
          <p:cNvPr id="77" name="!!Caret2">
            <a:extLst>
              <a:ext uri="{FF2B5EF4-FFF2-40B4-BE49-F238E27FC236}">
                <a16:creationId xmlns:a16="http://schemas.microsoft.com/office/drawing/2014/main" id="{A3B82710-4FEE-B9ED-646D-ED4CB689F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4302536" y="3658950"/>
            <a:ext cx="1069732" cy="745979"/>
          </a:xfrm>
          <a:prstGeom prst="rect">
            <a:avLst/>
          </a:prstGeom>
        </p:spPr>
      </p:pic>
      <p:pic>
        <p:nvPicPr>
          <p:cNvPr id="78" name="!!Caret2">
            <a:extLst>
              <a:ext uri="{FF2B5EF4-FFF2-40B4-BE49-F238E27FC236}">
                <a16:creationId xmlns:a16="http://schemas.microsoft.com/office/drawing/2014/main" id="{CC272B77-9BF2-CD32-83C3-EA1A4DA06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5931726" y="3658950"/>
            <a:ext cx="1069732" cy="745979"/>
          </a:xfrm>
          <a:prstGeom prst="rect">
            <a:avLst/>
          </a:prstGeom>
        </p:spPr>
      </p:pic>
      <p:pic>
        <p:nvPicPr>
          <p:cNvPr id="79" name="!!Caret2">
            <a:extLst>
              <a:ext uri="{FF2B5EF4-FFF2-40B4-BE49-F238E27FC236}">
                <a16:creationId xmlns:a16="http://schemas.microsoft.com/office/drawing/2014/main" id="{12F54B71-B292-BBCC-94E6-001BFD73E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560916" y="3658950"/>
            <a:ext cx="1069732" cy="745979"/>
          </a:xfrm>
          <a:prstGeom prst="rect">
            <a:avLst/>
          </a:prstGeom>
        </p:spPr>
      </p:pic>
      <p:pic>
        <p:nvPicPr>
          <p:cNvPr id="80" name="!!Caret2">
            <a:extLst>
              <a:ext uri="{FF2B5EF4-FFF2-40B4-BE49-F238E27FC236}">
                <a16:creationId xmlns:a16="http://schemas.microsoft.com/office/drawing/2014/main" id="{D9034E12-3939-43D9-BD11-962FE7F34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190105" y="3658950"/>
            <a:ext cx="1069732" cy="745979"/>
          </a:xfrm>
          <a:prstGeom prst="rect">
            <a:avLst/>
          </a:prstGeom>
        </p:spPr>
      </p:pic>
      <p:pic>
        <p:nvPicPr>
          <p:cNvPr id="81" name="!!Caret2">
            <a:extLst>
              <a:ext uri="{FF2B5EF4-FFF2-40B4-BE49-F238E27FC236}">
                <a16:creationId xmlns:a16="http://schemas.microsoft.com/office/drawing/2014/main" id="{D508BC54-9979-AAB0-8514-759B38B0F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0819295" y="3658950"/>
            <a:ext cx="1069732" cy="745979"/>
          </a:xfrm>
          <a:prstGeom prst="rect">
            <a:avLst/>
          </a:prstGeom>
        </p:spPr>
      </p:pic>
      <p:pic>
        <p:nvPicPr>
          <p:cNvPr id="82" name="!!Caret2">
            <a:extLst>
              <a:ext uri="{FF2B5EF4-FFF2-40B4-BE49-F238E27FC236}">
                <a16:creationId xmlns:a16="http://schemas.microsoft.com/office/drawing/2014/main" id="{59FF989A-E440-D834-69FE-F0C9C92DB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2448482" y="3658950"/>
            <a:ext cx="1069732" cy="745979"/>
          </a:xfrm>
          <a:prstGeom prst="rect">
            <a:avLst/>
          </a:prstGeom>
        </p:spPr>
      </p:pic>
      <p:pic>
        <p:nvPicPr>
          <p:cNvPr id="83" name="!!Caret2">
            <a:extLst>
              <a:ext uri="{FF2B5EF4-FFF2-40B4-BE49-F238E27FC236}">
                <a16:creationId xmlns:a16="http://schemas.microsoft.com/office/drawing/2014/main" id="{E34243D8-3389-B238-3F26-3435D052B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V="1">
            <a:off x="11763907" y="4342299"/>
            <a:ext cx="1069732" cy="745979"/>
          </a:xfrm>
          <a:prstGeom prst="rect">
            <a:avLst/>
          </a:prstGeom>
        </p:spPr>
      </p:pic>
      <p:pic>
        <p:nvPicPr>
          <p:cNvPr id="6" name="!!Caret2">
            <a:extLst>
              <a:ext uri="{FF2B5EF4-FFF2-40B4-BE49-F238E27FC236}">
                <a16:creationId xmlns:a16="http://schemas.microsoft.com/office/drawing/2014/main" id="{D7539C25-5BC8-0E5D-97D6-B257589DF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2673346" y="5280377"/>
            <a:ext cx="1069732" cy="745979"/>
          </a:xfrm>
          <a:prstGeom prst="rect">
            <a:avLst/>
          </a:prstGeom>
        </p:spPr>
      </p:pic>
      <p:pic>
        <p:nvPicPr>
          <p:cNvPr id="8" name="!!Caret2">
            <a:extLst>
              <a:ext uri="{FF2B5EF4-FFF2-40B4-BE49-F238E27FC236}">
                <a16:creationId xmlns:a16="http://schemas.microsoft.com/office/drawing/2014/main" id="{75B349F8-52D8-DE7B-B184-8661F9D70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4302536" y="5280377"/>
            <a:ext cx="1069732" cy="745979"/>
          </a:xfrm>
          <a:prstGeom prst="rect">
            <a:avLst/>
          </a:prstGeom>
        </p:spPr>
      </p:pic>
      <p:pic>
        <p:nvPicPr>
          <p:cNvPr id="16" name="!!Caret2">
            <a:extLst>
              <a:ext uri="{FF2B5EF4-FFF2-40B4-BE49-F238E27FC236}">
                <a16:creationId xmlns:a16="http://schemas.microsoft.com/office/drawing/2014/main" id="{93E0EA37-12AC-EE8C-4E38-DE900E2D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5931726" y="5280377"/>
            <a:ext cx="1069732" cy="745979"/>
          </a:xfrm>
          <a:prstGeom prst="rect">
            <a:avLst/>
          </a:prstGeom>
        </p:spPr>
      </p:pic>
      <p:pic>
        <p:nvPicPr>
          <p:cNvPr id="18" name="!!Caret2">
            <a:extLst>
              <a:ext uri="{FF2B5EF4-FFF2-40B4-BE49-F238E27FC236}">
                <a16:creationId xmlns:a16="http://schemas.microsoft.com/office/drawing/2014/main" id="{20CB80CC-9842-8008-7A60-35FB05B8C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7560916" y="5280377"/>
            <a:ext cx="1069732" cy="745979"/>
          </a:xfrm>
          <a:prstGeom prst="rect">
            <a:avLst/>
          </a:prstGeom>
        </p:spPr>
      </p:pic>
      <p:pic>
        <p:nvPicPr>
          <p:cNvPr id="20" name="!!Caret2">
            <a:extLst>
              <a:ext uri="{FF2B5EF4-FFF2-40B4-BE49-F238E27FC236}">
                <a16:creationId xmlns:a16="http://schemas.microsoft.com/office/drawing/2014/main" id="{4F0D9B8A-0AA0-7AD7-7970-7FE0D6359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9190105" y="5280377"/>
            <a:ext cx="1069732" cy="745979"/>
          </a:xfrm>
          <a:prstGeom prst="rect">
            <a:avLst/>
          </a:prstGeom>
        </p:spPr>
      </p:pic>
      <p:pic>
        <p:nvPicPr>
          <p:cNvPr id="22" name="!!Caret2">
            <a:extLst>
              <a:ext uri="{FF2B5EF4-FFF2-40B4-BE49-F238E27FC236}">
                <a16:creationId xmlns:a16="http://schemas.microsoft.com/office/drawing/2014/main" id="{49D88D6C-AA96-6D12-E1B7-FEF00999D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0819295" y="5280377"/>
            <a:ext cx="1069732" cy="745979"/>
          </a:xfrm>
          <a:prstGeom prst="rect">
            <a:avLst/>
          </a:prstGeom>
        </p:spPr>
      </p:pic>
      <p:pic>
        <p:nvPicPr>
          <p:cNvPr id="24" name="!!Caret2">
            <a:extLst>
              <a:ext uri="{FF2B5EF4-FFF2-40B4-BE49-F238E27FC236}">
                <a16:creationId xmlns:a16="http://schemas.microsoft.com/office/drawing/2014/main" id="{5368F7C1-209D-2117-73B8-ED4CEC145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2448482" y="5280377"/>
            <a:ext cx="1069732" cy="745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52A2E5-FE1E-26B0-D5A9-10A7C46105C0}"/>
              </a:ext>
            </a:extLst>
          </p:cNvPr>
          <p:cNvSpPr txBox="1"/>
          <p:nvPr/>
        </p:nvSpPr>
        <p:spPr>
          <a:xfrm>
            <a:off x="3625257" y="1490355"/>
            <a:ext cx="7101480" cy="100255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Key Takeaways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Black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1473C-29DB-AC50-AFDD-A4FEE1D339E1}"/>
              </a:ext>
            </a:extLst>
          </p:cNvPr>
          <p:cNvSpPr txBox="1"/>
          <p:nvPr/>
        </p:nvSpPr>
        <p:spPr>
          <a:xfrm>
            <a:off x="3625257" y="2473792"/>
            <a:ext cx="4329799" cy="289385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R="0" lvl="0" indent="0" fontAlgn="auto">
              <a:buClr>
                <a:srgbClr val="00BDF6"/>
              </a:buClr>
              <a:buSzTx/>
              <a:buFont typeface="Arial" panose="020B0604020202020204" pitchFamily="34" charset="0"/>
              <a:buNone/>
              <a:tabLst/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Key takeaway #4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73C381-29DC-C41A-72E9-6B78EAB5F1A3}"/>
              </a:ext>
            </a:extLst>
          </p:cNvPr>
          <p:cNvSpPr/>
          <p:nvPr/>
        </p:nvSpPr>
        <p:spPr>
          <a:xfrm>
            <a:off x="838883" y="2372960"/>
            <a:ext cx="2039892" cy="20398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41152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E4704-6903-8538-6151-E4BB8D0D0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C88C4-2C81-8103-ABD0-32698095C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36816" r="15554" b="29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5B931D-05E5-2245-4F73-6A9740437407}"/>
              </a:ext>
            </a:extLst>
          </p:cNvPr>
          <p:cNvSpPr/>
          <p:nvPr/>
        </p:nvSpPr>
        <p:spPr>
          <a:xfrm>
            <a:off x="2709303" y="508461"/>
            <a:ext cx="8960410" cy="659653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pic>
        <p:nvPicPr>
          <p:cNvPr id="148" name="!!Caret2">
            <a:extLst>
              <a:ext uri="{FF2B5EF4-FFF2-40B4-BE49-F238E27FC236}">
                <a16:creationId xmlns:a16="http://schemas.microsoft.com/office/drawing/2014/main" id="{026F4A32-919C-2F2E-FDEF-D69DE2E1F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000" flipH="1">
            <a:off x="1044156" y="7061603"/>
            <a:ext cx="1069732" cy="745979"/>
          </a:xfrm>
          <a:prstGeom prst="rect">
            <a:avLst/>
          </a:prstGeom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E0D2569-51A8-2FB6-13A9-B23571A22917}"/>
              </a:ext>
            </a:extLst>
          </p:cNvPr>
          <p:cNvGrpSpPr/>
          <p:nvPr/>
        </p:nvGrpSpPr>
        <p:grpSpPr>
          <a:xfrm>
            <a:off x="2835222" y="379474"/>
            <a:ext cx="8891928" cy="7589985"/>
            <a:chOff x="2835222" y="379474"/>
            <a:chExt cx="8891928" cy="7589985"/>
          </a:xfrm>
        </p:grpSpPr>
        <p:pic>
          <p:nvPicPr>
            <p:cNvPr id="62" name="!!Caret2">
              <a:extLst>
                <a:ext uri="{FF2B5EF4-FFF2-40B4-BE49-F238E27FC236}">
                  <a16:creationId xmlns:a16="http://schemas.microsoft.com/office/drawing/2014/main" id="{484886DB-34D8-8349-4807-B95A88DA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3642675" y="4490583"/>
              <a:ext cx="1069732" cy="745979"/>
            </a:xfrm>
            <a:prstGeom prst="rect">
              <a:avLst/>
            </a:prstGeom>
          </p:spPr>
        </p:pic>
        <p:pic>
          <p:nvPicPr>
            <p:cNvPr id="63" name="!!Caret2">
              <a:extLst>
                <a:ext uri="{FF2B5EF4-FFF2-40B4-BE49-F238E27FC236}">
                  <a16:creationId xmlns:a16="http://schemas.microsoft.com/office/drawing/2014/main" id="{2648A883-9453-7EC9-662D-380DBA8B8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5271865" y="4490583"/>
              <a:ext cx="1069732" cy="745979"/>
            </a:xfrm>
            <a:prstGeom prst="rect">
              <a:avLst/>
            </a:prstGeom>
          </p:spPr>
        </p:pic>
        <p:pic>
          <p:nvPicPr>
            <p:cNvPr id="64" name="!!Caret2">
              <a:extLst>
                <a:ext uri="{FF2B5EF4-FFF2-40B4-BE49-F238E27FC236}">
                  <a16:creationId xmlns:a16="http://schemas.microsoft.com/office/drawing/2014/main" id="{DFCBF64B-4276-C006-CA65-249B0177D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901055" y="4490583"/>
              <a:ext cx="1069732" cy="745979"/>
            </a:xfrm>
            <a:prstGeom prst="rect">
              <a:avLst/>
            </a:prstGeom>
          </p:spPr>
        </p:pic>
        <p:pic>
          <p:nvPicPr>
            <p:cNvPr id="65" name="!!Caret2">
              <a:extLst>
                <a:ext uri="{FF2B5EF4-FFF2-40B4-BE49-F238E27FC236}">
                  <a16:creationId xmlns:a16="http://schemas.microsoft.com/office/drawing/2014/main" id="{58102394-DEF6-6A68-FC77-93039E26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8530244" y="4490583"/>
              <a:ext cx="1069732" cy="745979"/>
            </a:xfrm>
            <a:prstGeom prst="rect">
              <a:avLst/>
            </a:prstGeom>
          </p:spPr>
        </p:pic>
        <p:pic>
          <p:nvPicPr>
            <p:cNvPr id="66" name="!!Caret2">
              <a:extLst>
                <a:ext uri="{FF2B5EF4-FFF2-40B4-BE49-F238E27FC236}">
                  <a16:creationId xmlns:a16="http://schemas.microsoft.com/office/drawing/2014/main" id="{590F4924-1EEE-7F4B-E639-EBDF780E7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159434" y="4490583"/>
              <a:ext cx="1069732" cy="745979"/>
            </a:xfrm>
            <a:prstGeom prst="rect">
              <a:avLst/>
            </a:prstGeom>
          </p:spPr>
        </p:pic>
        <p:pic>
          <p:nvPicPr>
            <p:cNvPr id="69" name="!!Caret2">
              <a:extLst>
                <a:ext uri="{FF2B5EF4-FFF2-40B4-BE49-F238E27FC236}">
                  <a16:creationId xmlns:a16="http://schemas.microsoft.com/office/drawing/2014/main" id="{E1F258C6-B516-ED14-0A8C-88623E0D8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673346" y="541350"/>
              <a:ext cx="1069732" cy="745979"/>
            </a:xfrm>
            <a:prstGeom prst="rect">
              <a:avLst/>
            </a:prstGeom>
          </p:spPr>
        </p:pic>
        <p:pic>
          <p:nvPicPr>
            <p:cNvPr id="71" name="!!Caret2">
              <a:extLst>
                <a:ext uri="{FF2B5EF4-FFF2-40B4-BE49-F238E27FC236}">
                  <a16:creationId xmlns:a16="http://schemas.microsoft.com/office/drawing/2014/main" id="{F1F1511E-3D67-87A3-D3EA-5D6BB64BA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4327250" y="541350"/>
              <a:ext cx="1069732" cy="745979"/>
            </a:xfrm>
            <a:prstGeom prst="rect">
              <a:avLst/>
            </a:prstGeom>
          </p:spPr>
        </p:pic>
        <p:pic>
          <p:nvPicPr>
            <p:cNvPr id="72" name="!!Caret2">
              <a:extLst>
                <a:ext uri="{FF2B5EF4-FFF2-40B4-BE49-F238E27FC236}">
                  <a16:creationId xmlns:a16="http://schemas.microsoft.com/office/drawing/2014/main" id="{3C439DAB-B245-829C-0F59-C2531090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3642675" y="1224699"/>
              <a:ext cx="1069732" cy="745979"/>
            </a:xfrm>
            <a:prstGeom prst="rect">
              <a:avLst/>
            </a:prstGeom>
          </p:spPr>
        </p:pic>
        <p:pic>
          <p:nvPicPr>
            <p:cNvPr id="73" name="!!Caret2">
              <a:extLst>
                <a:ext uri="{FF2B5EF4-FFF2-40B4-BE49-F238E27FC236}">
                  <a16:creationId xmlns:a16="http://schemas.microsoft.com/office/drawing/2014/main" id="{29C01200-45CD-D03A-D5D3-EFA286E3D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956440" y="541350"/>
              <a:ext cx="1069732" cy="745979"/>
            </a:xfrm>
            <a:prstGeom prst="rect">
              <a:avLst/>
            </a:prstGeom>
          </p:spPr>
        </p:pic>
        <p:pic>
          <p:nvPicPr>
            <p:cNvPr id="74" name="!!Caret2">
              <a:extLst>
                <a:ext uri="{FF2B5EF4-FFF2-40B4-BE49-F238E27FC236}">
                  <a16:creationId xmlns:a16="http://schemas.microsoft.com/office/drawing/2014/main" id="{21BA8875-DDDF-9EBF-E9E5-F1709A476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5271865" y="1224699"/>
              <a:ext cx="1069732" cy="745979"/>
            </a:xfrm>
            <a:prstGeom prst="rect">
              <a:avLst/>
            </a:prstGeom>
          </p:spPr>
        </p:pic>
        <p:pic>
          <p:nvPicPr>
            <p:cNvPr id="75" name="!!Caret2">
              <a:extLst>
                <a:ext uri="{FF2B5EF4-FFF2-40B4-BE49-F238E27FC236}">
                  <a16:creationId xmlns:a16="http://schemas.microsoft.com/office/drawing/2014/main" id="{07FE5061-B7E3-FBA9-EF6A-FD6FC5FD2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7585630" y="541350"/>
              <a:ext cx="1069732" cy="745979"/>
            </a:xfrm>
            <a:prstGeom prst="rect">
              <a:avLst/>
            </a:prstGeom>
          </p:spPr>
        </p:pic>
        <p:pic>
          <p:nvPicPr>
            <p:cNvPr id="76" name="!!Caret2">
              <a:extLst>
                <a:ext uri="{FF2B5EF4-FFF2-40B4-BE49-F238E27FC236}">
                  <a16:creationId xmlns:a16="http://schemas.microsoft.com/office/drawing/2014/main" id="{DB39CC54-8D53-E5E4-075B-78ED5D3B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901055" y="1224699"/>
              <a:ext cx="1069732" cy="745979"/>
            </a:xfrm>
            <a:prstGeom prst="rect">
              <a:avLst/>
            </a:prstGeom>
          </p:spPr>
        </p:pic>
        <p:pic>
          <p:nvPicPr>
            <p:cNvPr id="77" name="!!Caret2">
              <a:extLst>
                <a:ext uri="{FF2B5EF4-FFF2-40B4-BE49-F238E27FC236}">
                  <a16:creationId xmlns:a16="http://schemas.microsoft.com/office/drawing/2014/main" id="{04502A3E-93E9-192C-0B81-8C42CF6E9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214819" y="541350"/>
              <a:ext cx="1069732" cy="745979"/>
            </a:xfrm>
            <a:prstGeom prst="rect">
              <a:avLst/>
            </a:prstGeom>
          </p:spPr>
        </p:pic>
        <p:pic>
          <p:nvPicPr>
            <p:cNvPr id="78" name="!!Caret2">
              <a:extLst>
                <a:ext uri="{FF2B5EF4-FFF2-40B4-BE49-F238E27FC236}">
                  <a16:creationId xmlns:a16="http://schemas.microsoft.com/office/drawing/2014/main" id="{CE710AFC-02EE-6175-EBE7-4305FBE5E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8530244" y="1224699"/>
              <a:ext cx="1069732" cy="745979"/>
            </a:xfrm>
            <a:prstGeom prst="rect">
              <a:avLst/>
            </a:prstGeom>
          </p:spPr>
        </p:pic>
        <p:pic>
          <p:nvPicPr>
            <p:cNvPr id="79" name="!!Caret2">
              <a:extLst>
                <a:ext uri="{FF2B5EF4-FFF2-40B4-BE49-F238E27FC236}">
                  <a16:creationId xmlns:a16="http://schemas.microsoft.com/office/drawing/2014/main" id="{41DE369F-4651-EAD4-0C9C-A916FA391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0819295" y="541350"/>
              <a:ext cx="1069732" cy="745979"/>
            </a:xfrm>
            <a:prstGeom prst="rect">
              <a:avLst/>
            </a:prstGeom>
          </p:spPr>
        </p:pic>
        <p:pic>
          <p:nvPicPr>
            <p:cNvPr id="80" name="!!Caret2">
              <a:extLst>
                <a:ext uri="{FF2B5EF4-FFF2-40B4-BE49-F238E27FC236}">
                  <a16:creationId xmlns:a16="http://schemas.microsoft.com/office/drawing/2014/main" id="{D70E2DB1-268A-8EC5-D0A2-659FEAE4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159434" y="1224699"/>
              <a:ext cx="1069732" cy="745979"/>
            </a:xfrm>
            <a:prstGeom prst="rect">
              <a:avLst/>
            </a:prstGeom>
          </p:spPr>
        </p:pic>
        <p:pic>
          <p:nvPicPr>
            <p:cNvPr id="85" name="!!Caret2">
              <a:extLst>
                <a:ext uri="{FF2B5EF4-FFF2-40B4-BE49-F238E27FC236}">
                  <a16:creationId xmlns:a16="http://schemas.microsoft.com/office/drawing/2014/main" id="{F51294E8-DB5A-F1C8-B309-60C55F2B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673346" y="2174292"/>
              <a:ext cx="1069732" cy="745979"/>
            </a:xfrm>
            <a:prstGeom prst="rect">
              <a:avLst/>
            </a:prstGeom>
          </p:spPr>
        </p:pic>
        <p:pic>
          <p:nvPicPr>
            <p:cNvPr id="87" name="!!Caret2">
              <a:extLst>
                <a:ext uri="{FF2B5EF4-FFF2-40B4-BE49-F238E27FC236}">
                  <a16:creationId xmlns:a16="http://schemas.microsoft.com/office/drawing/2014/main" id="{9FA9394C-BF5B-4003-BA15-CF3E6ED3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4327250" y="2174292"/>
              <a:ext cx="1069732" cy="745979"/>
            </a:xfrm>
            <a:prstGeom prst="rect">
              <a:avLst/>
            </a:prstGeom>
          </p:spPr>
        </p:pic>
        <p:pic>
          <p:nvPicPr>
            <p:cNvPr id="88" name="!!Caret2">
              <a:extLst>
                <a:ext uri="{FF2B5EF4-FFF2-40B4-BE49-F238E27FC236}">
                  <a16:creationId xmlns:a16="http://schemas.microsoft.com/office/drawing/2014/main" id="{1EB008BA-A94D-2C0A-C189-81E21CFC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3642675" y="2857641"/>
              <a:ext cx="1069732" cy="745979"/>
            </a:xfrm>
            <a:prstGeom prst="rect">
              <a:avLst/>
            </a:prstGeom>
          </p:spPr>
        </p:pic>
        <p:pic>
          <p:nvPicPr>
            <p:cNvPr id="89" name="!!Caret2">
              <a:extLst>
                <a:ext uri="{FF2B5EF4-FFF2-40B4-BE49-F238E27FC236}">
                  <a16:creationId xmlns:a16="http://schemas.microsoft.com/office/drawing/2014/main" id="{897F0D04-7E49-7E21-3E22-DC033EA1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956440" y="2174292"/>
              <a:ext cx="1069732" cy="745979"/>
            </a:xfrm>
            <a:prstGeom prst="rect">
              <a:avLst/>
            </a:prstGeom>
          </p:spPr>
        </p:pic>
        <p:pic>
          <p:nvPicPr>
            <p:cNvPr id="90" name="!!Caret2">
              <a:extLst>
                <a:ext uri="{FF2B5EF4-FFF2-40B4-BE49-F238E27FC236}">
                  <a16:creationId xmlns:a16="http://schemas.microsoft.com/office/drawing/2014/main" id="{F45CCA8D-B4E8-E012-DCD6-849E2BECD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5271865" y="2857641"/>
              <a:ext cx="1069732" cy="745979"/>
            </a:xfrm>
            <a:prstGeom prst="rect">
              <a:avLst/>
            </a:prstGeom>
          </p:spPr>
        </p:pic>
        <p:pic>
          <p:nvPicPr>
            <p:cNvPr id="91" name="!!Caret2">
              <a:extLst>
                <a:ext uri="{FF2B5EF4-FFF2-40B4-BE49-F238E27FC236}">
                  <a16:creationId xmlns:a16="http://schemas.microsoft.com/office/drawing/2014/main" id="{359F24D9-85CA-7F55-DDB5-C8C56B99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7585630" y="2174292"/>
              <a:ext cx="1069732" cy="745979"/>
            </a:xfrm>
            <a:prstGeom prst="rect">
              <a:avLst/>
            </a:prstGeom>
          </p:spPr>
        </p:pic>
        <p:pic>
          <p:nvPicPr>
            <p:cNvPr id="92" name="!!Caret2">
              <a:extLst>
                <a:ext uri="{FF2B5EF4-FFF2-40B4-BE49-F238E27FC236}">
                  <a16:creationId xmlns:a16="http://schemas.microsoft.com/office/drawing/2014/main" id="{1B0ADEBA-5EB2-C9A9-9DE8-EA504B1D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901055" y="2857641"/>
              <a:ext cx="1069732" cy="745979"/>
            </a:xfrm>
            <a:prstGeom prst="rect">
              <a:avLst/>
            </a:prstGeom>
          </p:spPr>
        </p:pic>
        <p:pic>
          <p:nvPicPr>
            <p:cNvPr id="93" name="!!Caret2">
              <a:extLst>
                <a:ext uri="{FF2B5EF4-FFF2-40B4-BE49-F238E27FC236}">
                  <a16:creationId xmlns:a16="http://schemas.microsoft.com/office/drawing/2014/main" id="{93350042-DAE0-FE6D-E853-8DF71D1A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214819" y="2174292"/>
              <a:ext cx="1069732" cy="745979"/>
            </a:xfrm>
            <a:prstGeom prst="rect">
              <a:avLst/>
            </a:prstGeom>
          </p:spPr>
        </p:pic>
        <p:pic>
          <p:nvPicPr>
            <p:cNvPr id="94" name="!!Caret2">
              <a:extLst>
                <a:ext uri="{FF2B5EF4-FFF2-40B4-BE49-F238E27FC236}">
                  <a16:creationId xmlns:a16="http://schemas.microsoft.com/office/drawing/2014/main" id="{7D734480-6CD3-CAF4-B906-EEF3695F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8530244" y="2857641"/>
              <a:ext cx="1069732" cy="745979"/>
            </a:xfrm>
            <a:prstGeom prst="rect">
              <a:avLst/>
            </a:prstGeom>
          </p:spPr>
        </p:pic>
        <p:pic>
          <p:nvPicPr>
            <p:cNvPr id="95" name="!!Caret2">
              <a:extLst>
                <a:ext uri="{FF2B5EF4-FFF2-40B4-BE49-F238E27FC236}">
                  <a16:creationId xmlns:a16="http://schemas.microsoft.com/office/drawing/2014/main" id="{7DE9591A-D5C7-77C7-56D4-0130B5F0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0819295" y="2174292"/>
              <a:ext cx="1069732" cy="745979"/>
            </a:xfrm>
            <a:prstGeom prst="rect">
              <a:avLst/>
            </a:prstGeom>
          </p:spPr>
        </p:pic>
        <p:pic>
          <p:nvPicPr>
            <p:cNvPr id="96" name="!!Caret2">
              <a:extLst>
                <a:ext uri="{FF2B5EF4-FFF2-40B4-BE49-F238E27FC236}">
                  <a16:creationId xmlns:a16="http://schemas.microsoft.com/office/drawing/2014/main" id="{3E3CD852-49EC-171B-F4E9-6344632E5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159434" y="2857641"/>
              <a:ext cx="1069732" cy="745979"/>
            </a:xfrm>
            <a:prstGeom prst="rect">
              <a:avLst/>
            </a:prstGeom>
          </p:spPr>
        </p:pic>
        <p:pic>
          <p:nvPicPr>
            <p:cNvPr id="100" name="!!Caret2">
              <a:extLst>
                <a:ext uri="{FF2B5EF4-FFF2-40B4-BE49-F238E27FC236}">
                  <a16:creationId xmlns:a16="http://schemas.microsoft.com/office/drawing/2014/main" id="{39C87AF7-BF29-B78B-EFE3-2C6B04E22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673346" y="3807234"/>
              <a:ext cx="1069732" cy="745979"/>
            </a:xfrm>
            <a:prstGeom prst="rect">
              <a:avLst/>
            </a:prstGeom>
          </p:spPr>
        </p:pic>
        <p:pic>
          <p:nvPicPr>
            <p:cNvPr id="101" name="!!Caret2">
              <a:extLst>
                <a:ext uri="{FF2B5EF4-FFF2-40B4-BE49-F238E27FC236}">
                  <a16:creationId xmlns:a16="http://schemas.microsoft.com/office/drawing/2014/main" id="{4F58B8BB-9A72-E137-5821-E41BCB5A5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4327250" y="3807234"/>
              <a:ext cx="1069732" cy="745979"/>
            </a:xfrm>
            <a:prstGeom prst="rect">
              <a:avLst/>
            </a:prstGeom>
          </p:spPr>
        </p:pic>
        <p:pic>
          <p:nvPicPr>
            <p:cNvPr id="102" name="!!Caret2">
              <a:extLst>
                <a:ext uri="{FF2B5EF4-FFF2-40B4-BE49-F238E27FC236}">
                  <a16:creationId xmlns:a16="http://schemas.microsoft.com/office/drawing/2014/main" id="{6F233CC3-F01C-1090-7F94-76C81162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956440" y="3807234"/>
              <a:ext cx="1069732" cy="745979"/>
            </a:xfrm>
            <a:prstGeom prst="rect">
              <a:avLst/>
            </a:prstGeom>
          </p:spPr>
        </p:pic>
        <p:pic>
          <p:nvPicPr>
            <p:cNvPr id="103" name="!!Caret2">
              <a:extLst>
                <a:ext uri="{FF2B5EF4-FFF2-40B4-BE49-F238E27FC236}">
                  <a16:creationId xmlns:a16="http://schemas.microsoft.com/office/drawing/2014/main" id="{EF5C0744-F3AB-55FA-FD29-FE2A0D94B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7585630" y="3807234"/>
              <a:ext cx="1069732" cy="745979"/>
            </a:xfrm>
            <a:prstGeom prst="rect">
              <a:avLst/>
            </a:prstGeom>
          </p:spPr>
        </p:pic>
        <p:pic>
          <p:nvPicPr>
            <p:cNvPr id="104" name="!!Caret2">
              <a:extLst>
                <a:ext uri="{FF2B5EF4-FFF2-40B4-BE49-F238E27FC236}">
                  <a16:creationId xmlns:a16="http://schemas.microsoft.com/office/drawing/2014/main" id="{C7708589-B133-FA7A-7B12-FDE574C36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214819" y="3807234"/>
              <a:ext cx="1069732" cy="745979"/>
            </a:xfrm>
            <a:prstGeom prst="rect">
              <a:avLst/>
            </a:prstGeom>
          </p:spPr>
        </p:pic>
        <p:pic>
          <p:nvPicPr>
            <p:cNvPr id="105" name="!!Caret2">
              <a:extLst>
                <a:ext uri="{FF2B5EF4-FFF2-40B4-BE49-F238E27FC236}">
                  <a16:creationId xmlns:a16="http://schemas.microsoft.com/office/drawing/2014/main" id="{0570EAC0-8388-4F89-345B-03E4686D5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0819295" y="3807234"/>
              <a:ext cx="1069732" cy="745979"/>
            </a:xfrm>
            <a:prstGeom prst="rect">
              <a:avLst/>
            </a:prstGeom>
          </p:spPr>
        </p:pic>
        <p:pic>
          <p:nvPicPr>
            <p:cNvPr id="134" name="!!Caret2">
              <a:extLst>
                <a:ext uri="{FF2B5EF4-FFF2-40B4-BE49-F238E27FC236}">
                  <a16:creationId xmlns:a16="http://schemas.microsoft.com/office/drawing/2014/main" id="{4F1BB63F-273C-8CE2-8A16-DF0D3ADC4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673346" y="5428661"/>
              <a:ext cx="1069732" cy="745979"/>
            </a:xfrm>
            <a:prstGeom prst="rect">
              <a:avLst/>
            </a:prstGeom>
          </p:spPr>
        </p:pic>
        <p:pic>
          <p:nvPicPr>
            <p:cNvPr id="136" name="!!Caret2">
              <a:extLst>
                <a:ext uri="{FF2B5EF4-FFF2-40B4-BE49-F238E27FC236}">
                  <a16:creationId xmlns:a16="http://schemas.microsoft.com/office/drawing/2014/main" id="{C9930A6A-1D8A-C5EE-D7DF-EF1E0D3B9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4327250" y="5428661"/>
              <a:ext cx="1069732" cy="745979"/>
            </a:xfrm>
            <a:prstGeom prst="rect">
              <a:avLst/>
            </a:prstGeom>
          </p:spPr>
        </p:pic>
        <p:pic>
          <p:nvPicPr>
            <p:cNvPr id="137" name="!!Caret2">
              <a:extLst>
                <a:ext uri="{FF2B5EF4-FFF2-40B4-BE49-F238E27FC236}">
                  <a16:creationId xmlns:a16="http://schemas.microsoft.com/office/drawing/2014/main" id="{FD5FE4A7-E73C-F207-4292-95DF3050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3642675" y="6112010"/>
              <a:ext cx="1069732" cy="745979"/>
            </a:xfrm>
            <a:prstGeom prst="rect">
              <a:avLst/>
            </a:prstGeom>
          </p:spPr>
        </p:pic>
        <p:pic>
          <p:nvPicPr>
            <p:cNvPr id="138" name="!!Caret2">
              <a:extLst>
                <a:ext uri="{FF2B5EF4-FFF2-40B4-BE49-F238E27FC236}">
                  <a16:creationId xmlns:a16="http://schemas.microsoft.com/office/drawing/2014/main" id="{40757708-CC06-5C19-B365-2B093139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956440" y="5428661"/>
              <a:ext cx="1069732" cy="745979"/>
            </a:xfrm>
            <a:prstGeom prst="rect">
              <a:avLst/>
            </a:prstGeom>
          </p:spPr>
        </p:pic>
        <p:pic>
          <p:nvPicPr>
            <p:cNvPr id="139" name="!!Caret2">
              <a:extLst>
                <a:ext uri="{FF2B5EF4-FFF2-40B4-BE49-F238E27FC236}">
                  <a16:creationId xmlns:a16="http://schemas.microsoft.com/office/drawing/2014/main" id="{9C21EE97-168B-F899-FD0A-B1DEFAD2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5271865" y="6112010"/>
              <a:ext cx="1069732" cy="745979"/>
            </a:xfrm>
            <a:prstGeom prst="rect">
              <a:avLst/>
            </a:prstGeom>
          </p:spPr>
        </p:pic>
        <p:pic>
          <p:nvPicPr>
            <p:cNvPr id="140" name="!!Caret2">
              <a:extLst>
                <a:ext uri="{FF2B5EF4-FFF2-40B4-BE49-F238E27FC236}">
                  <a16:creationId xmlns:a16="http://schemas.microsoft.com/office/drawing/2014/main" id="{FFCE65A4-F4A4-774F-6685-BC77A9EBC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7585630" y="5428661"/>
              <a:ext cx="1069732" cy="745979"/>
            </a:xfrm>
            <a:prstGeom prst="rect">
              <a:avLst/>
            </a:prstGeom>
          </p:spPr>
        </p:pic>
        <p:pic>
          <p:nvPicPr>
            <p:cNvPr id="141" name="!!Caret2">
              <a:extLst>
                <a:ext uri="{FF2B5EF4-FFF2-40B4-BE49-F238E27FC236}">
                  <a16:creationId xmlns:a16="http://schemas.microsoft.com/office/drawing/2014/main" id="{5775FD3E-57B8-8CC6-539E-539B9D92B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901055" y="6112010"/>
              <a:ext cx="1069732" cy="745979"/>
            </a:xfrm>
            <a:prstGeom prst="rect">
              <a:avLst/>
            </a:prstGeom>
          </p:spPr>
        </p:pic>
        <p:pic>
          <p:nvPicPr>
            <p:cNvPr id="142" name="!!Caret2">
              <a:extLst>
                <a:ext uri="{FF2B5EF4-FFF2-40B4-BE49-F238E27FC236}">
                  <a16:creationId xmlns:a16="http://schemas.microsoft.com/office/drawing/2014/main" id="{D7B8A67D-B8A1-BAAE-25C4-9D88412C7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214819" y="5428661"/>
              <a:ext cx="1069732" cy="745979"/>
            </a:xfrm>
            <a:prstGeom prst="rect">
              <a:avLst/>
            </a:prstGeom>
          </p:spPr>
        </p:pic>
        <p:pic>
          <p:nvPicPr>
            <p:cNvPr id="143" name="!!Caret2">
              <a:extLst>
                <a:ext uri="{FF2B5EF4-FFF2-40B4-BE49-F238E27FC236}">
                  <a16:creationId xmlns:a16="http://schemas.microsoft.com/office/drawing/2014/main" id="{5FB5D6FC-A296-25EE-1F8D-BD62FCF9A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8530244" y="6112010"/>
              <a:ext cx="1069732" cy="745979"/>
            </a:xfrm>
            <a:prstGeom prst="rect">
              <a:avLst/>
            </a:prstGeom>
          </p:spPr>
        </p:pic>
        <p:pic>
          <p:nvPicPr>
            <p:cNvPr id="144" name="!!Caret2">
              <a:extLst>
                <a:ext uri="{FF2B5EF4-FFF2-40B4-BE49-F238E27FC236}">
                  <a16:creationId xmlns:a16="http://schemas.microsoft.com/office/drawing/2014/main" id="{4DC2BA55-9EB0-4B36-FA9C-AAAC2023E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0819295" y="5428661"/>
              <a:ext cx="1069732" cy="745979"/>
            </a:xfrm>
            <a:prstGeom prst="rect">
              <a:avLst/>
            </a:prstGeom>
          </p:spPr>
        </p:pic>
        <p:pic>
          <p:nvPicPr>
            <p:cNvPr id="145" name="!!Caret2">
              <a:extLst>
                <a:ext uri="{FF2B5EF4-FFF2-40B4-BE49-F238E27FC236}">
                  <a16:creationId xmlns:a16="http://schemas.microsoft.com/office/drawing/2014/main" id="{29BF5283-E794-BBA8-7926-79B6A8DFE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159434" y="6112010"/>
              <a:ext cx="1069732" cy="745979"/>
            </a:xfrm>
            <a:prstGeom prst="rect">
              <a:avLst/>
            </a:prstGeom>
          </p:spPr>
        </p:pic>
        <p:pic>
          <p:nvPicPr>
            <p:cNvPr id="149" name="!!Caret2">
              <a:extLst>
                <a:ext uri="{FF2B5EF4-FFF2-40B4-BE49-F238E27FC236}">
                  <a16:creationId xmlns:a16="http://schemas.microsoft.com/office/drawing/2014/main" id="{A069879F-490A-100A-5539-E6ACBCED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673346" y="7061603"/>
              <a:ext cx="1069732" cy="745979"/>
            </a:xfrm>
            <a:prstGeom prst="rect">
              <a:avLst/>
            </a:prstGeom>
          </p:spPr>
        </p:pic>
        <p:pic>
          <p:nvPicPr>
            <p:cNvPr id="150" name="!!Caret2">
              <a:extLst>
                <a:ext uri="{FF2B5EF4-FFF2-40B4-BE49-F238E27FC236}">
                  <a16:creationId xmlns:a16="http://schemas.microsoft.com/office/drawing/2014/main" id="{0C116A34-F8DF-DD4E-2310-AA1A98F8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4327250" y="7061603"/>
              <a:ext cx="1069732" cy="745979"/>
            </a:xfrm>
            <a:prstGeom prst="rect">
              <a:avLst/>
            </a:prstGeom>
          </p:spPr>
        </p:pic>
        <p:pic>
          <p:nvPicPr>
            <p:cNvPr id="151" name="!!Caret2">
              <a:extLst>
                <a:ext uri="{FF2B5EF4-FFF2-40B4-BE49-F238E27FC236}">
                  <a16:creationId xmlns:a16="http://schemas.microsoft.com/office/drawing/2014/main" id="{D9CEDA11-BFBB-B3F2-F966-CD329301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956440" y="7061603"/>
              <a:ext cx="1069732" cy="745979"/>
            </a:xfrm>
            <a:prstGeom prst="rect">
              <a:avLst/>
            </a:prstGeom>
          </p:spPr>
        </p:pic>
        <p:pic>
          <p:nvPicPr>
            <p:cNvPr id="152" name="!!Caret2">
              <a:extLst>
                <a:ext uri="{FF2B5EF4-FFF2-40B4-BE49-F238E27FC236}">
                  <a16:creationId xmlns:a16="http://schemas.microsoft.com/office/drawing/2014/main" id="{47B424B8-835C-8018-A56A-716E74559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7585630" y="7061603"/>
              <a:ext cx="1069732" cy="745979"/>
            </a:xfrm>
            <a:prstGeom prst="rect">
              <a:avLst/>
            </a:prstGeom>
          </p:spPr>
        </p:pic>
        <p:pic>
          <p:nvPicPr>
            <p:cNvPr id="153" name="!!Caret2">
              <a:extLst>
                <a:ext uri="{FF2B5EF4-FFF2-40B4-BE49-F238E27FC236}">
                  <a16:creationId xmlns:a16="http://schemas.microsoft.com/office/drawing/2014/main" id="{2644752B-8F9D-D2F3-7DE1-FB095503B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214819" y="7061603"/>
              <a:ext cx="1069732" cy="745979"/>
            </a:xfrm>
            <a:prstGeom prst="rect">
              <a:avLst/>
            </a:prstGeom>
          </p:spPr>
        </p:pic>
        <p:pic>
          <p:nvPicPr>
            <p:cNvPr id="154" name="!!Caret2">
              <a:extLst>
                <a:ext uri="{FF2B5EF4-FFF2-40B4-BE49-F238E27FC236}">
                  <a16:creationId xmlns:a16="http://schemas.microsoft.com/office/drawing/2014/main" id="{22E6C869-AB0F-741A-AA45-1B6E7370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0819295" y="7061603"/>
              <a:ext cx="1069732" cy="74597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B0CA4CC-BFC6-6266-D555-DE0A32D657A4}"/>
              </a:ext>
            </a:extLst>
          </p:cNvPr>
          <p:cNvSpPr txBox="1"/>
          <p:nvPr/>
        </p:nvSpPr>
        <p:spPr>
          <a:xfrm>
            <a:off x="4329486" y="1490355"/>
            <a:ext cx="7101480" cy="100255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Event Priorities 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For the Future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Black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051F54-8C8C-2430-0EE4-E7776838F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6" t="10244" r="23598" b="2155"/>
          <a:stretch/>
        </p:blipFill>
        <p:spPr>
          <a:xfrm>
            <a:off x="540575" y="1369489"/>
            <a:ext cx="3192960" cy="4203092"/>
          </a:xfrm>
          <a:custGeom>
            <a:avLst/>
            <a:gdLst>
              <a:gd name="connsiteX0" fmla="*/ 52620 w 3192960"/>
              <a:gd name="connsiteY0" fmla="*/ 0 h 4493411"/>
              <a:gd name="connsiteX1" fmla="*/ 3140340 w 3192960"/>
              <a:gd name="connsiteY1" fmla="*/ 0 h 4493411"/>
              <a:gd name="connsiteX2" fmla="*/ 3192960 w 3192960"/>
              <a:gd name="connsiteY2" fmla="*/ 52620 h 4493411"/>
              <a:gd name="connsiteX3" fmla="*/ 3192960 w 3192960"/>
              <a:gd name="connsiteY3" fmla="*/ 4440791 h 4493411"/>
              <a:gd name="connsiteX4" fmla="*/ 3140340 w 3192960"/>
              <a:gd name="connsiteY4" fmla="*/ 4493411 h 4493411"/>
              <a:gd name="connsiteX5" fmla="*/ 52620 w 3192960"/>
              <a:gd name="connsiteY5" fmla="*/ 4493411 h 4493411"/>
              <a:gd name="connsiteX6" fmla="*/ 0 w 3192960"/>
              <a:gd name="connsiteY6" fmla="*/ 4440791 h 4493411"/>
              <a:gd name="connsiteX7" fmla="*/ 0 w 3192960"/>
              <a:gd name="connsiteY7" fmla="*/ 52620 h 4493411"/>
              <a:gd name="connsiteX8" fmla="*/ 52620 w 3192960"/>
              <a:gd name="connsiteY8" fmla="*/ 0 h 449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2960" h="4493411">
                <a:moveTo>
                  <a:pt x="52620" y="0"/>
                </a:moveTo>
                <a:lnTo>
                  <a:pt x="3140340" y="0"/>
                </a:lnTo>
                <a:cubicBezTo>
                  <a:pt x="3169401" y="0"/>
                  <a:pt x="3192960" y="23559"/>
                  <a:pt x="3192960" y="52620"/>
                </a:cubicBezTo>
                <a:lnTo>
                  <a:pt x="3192960" y="4440791"/>
                </a:lnTo>
                <a:cubicBezTo>
                  <a:pt x="3192960" y="4469852"/>
                  <a:pt x="3169401" y="4493411"/>
                  <a:pt x="3140340" y="4493411"/>
                </a:cubicBezTo>
                <a:lnTo>
                  <a:pt x="52620" y="4493411"/>
                </a:lnTo>
                <a:cubicBezTo>
                  <a:pt x="23559" y="4493411"/>
                  <a:pt x="0" y="4469852"/>
                  <a:pt x="0" y="4440791"/>
                </a:cubicBezTo>
                <a:lnTo>
                  <a:pt x="0" y="52620"/>
                </a:lnTo>
                <a:cubicBezTo>
                  <a:pt x="0" y="23559"/>
                  <a:pt x="23559" y="0"/>
                  <a:pt x="52620" y="0"/>
                </a:cubicBezTo>
                <a:close/>
              </a:path>
            </a:pathLst>
          </a:cu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062810-9B4B-8D58-ACF0-9B7B0DA674B1}"/>
              </a:ext>
            </a:extLst>
          </p:cNvPr>
          <p:cNvSpPr txBox="1"/>
          <p:nvPr/>
        </p:nvSpPr>
        <p:spPr>
          <a:xfrm>
            <a:off x="4329486" y="2739898"/>
            <a:ext cx="4329799" cy="2893853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 marR="0" lvl="0" indent="0" fontAlgn="auto">
              <a:buClr>
                <a:srgbClr val="00BDF6"/>
              </a:buClr>
              <a:buSzTx/>
              <a:buFont typeface="Arial" panose="020B0604020202020204" pitchFamily="34" charset="0"/>
              <a:buNone/>
              <a:tabLst/>
              <a:defRPr sz="1700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Bullet #1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Bullet #2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Bullet #3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205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old"/>
                <a:ea typeface="+mn-ea"/>
                <a:cs typeface="+mn-cs"/>
              </a:rPr>
              <a:t>Bullet #4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A8F9E-9A6C-2C9D-CB58-57059091836A}"/>
              </a:ext>
            </a:extLst>
          </p:cNvPr>
          <p:cNvSpPr/>
          <p:nvPr/>
        </p:nvSpPr>
        <p:spPr>
          <a:xfrm>
            <a:off x="564591" y="508461"/>
            <a:ext cx="1917352" cy="637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1026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DA7CD-0D1F-27E1-95B5-764809324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0728BF-C284-0882-FCE8-7D6333BA9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21633" r="4512" b="2675"/>
          <a:stretch/>
        </p:blipFill>
        <p:spPr>
          <a:xfrm>
            <a:off x="-114300" y="1586"/>
            <a:ext cx="12306299" cy="68564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EE4C06-B18F-4AED-B31A-25A23DC51A1D}"/>
              </a:ext>
            </a:extLst>
          </p:cNvPr>
          <p:cNvSpPr txBox="1"/>
          <p:nvPr/>
        </p:nvSpPr>
        <p:spPr>
          <a:xfrm>
            <a:off x="1401404" y="4356240"/>
            <a:ext cx="24889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Evaluate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529BC6-322D-FF11-0537-F83A227F512A}"/>
              </a:ext>
            </a:extLst>
          </p:cNvPr>
          <p:cNvSpPr txBox="1"/>
          <p:nvPr/>
        </p:nvSpPr>
        <p:spPr>
          <a:xfrm>
            <a:off x="4852953" y="4356240"/>
            <a:ext cx="24889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Equip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3E23F2-291E-9D68-C631-028F271FF829}"/>
              </a:ext>
            </a:extLst>
          </p:cNvPr>
          <p:cNvSpPr txBox="1"/>
          <p:nvPr/>
        </p:nvSpPr>
        <p:spPr>
          <a:xfrm>
            <a:off x="8304502" y="4356240"/>
            <a:ext cx="24889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Empower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C5A3F42-2AE6-86F8-1B09-C3439E564184}"/>
              </a:ext>
            </a:extLst>
          </p:cNvPr>
          <p:cNvGrpSpPr/>
          <p:nvPr/>
        </p:nvGrpSpPr>
        <p:grpSpPr>
          <a:xfrm>
            <a:off x="8590604" y="2108813"/>
            <a:ext cx="1913890" cy="1913890"/>
            <a:chOff x="8590604" y="2108813"/>
            <a:chExt cx="1913890" cy="191389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CB57383-9E0D-CC4C-8437-6246DBE7A418}"/>
                </a:ext>
              </a:extLst>
            </p:cNvPr>
            <p:cNvSpPr/>
            <p:nvPr/>
          </p:nvSpPr>
          <p:spPr>
            <a:xfrm>
              <a:off x="8590604" y="2108813"/>
              <a:ext cx="1913890" cy="19138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D5082AA-AC17-5C34-EA03-580A2EDE93CC}"/>
                </a:ext>
              </a:extLst>
            </p:cNvPr>
            <p:cNvSpPr/>
            <p:nvPr/>
          </p:nvSpPr>
          <p:spPr>
            <a:xfrm>
              <a:off x="8799539" y="2316339"/>
              <a:ext cx="1498838" cy="1498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sx="102000" sy="102000" algn="ctr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A1F501F-1B16-3E91-72C8-8FEF626008E0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62858" y="2840836"/>
              <a:ext cx="572199" cy="449844"/>
              <a:chOff x="5831415" y="2571836"/>
              <a:chExt cx="604803" cy="475476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1EB4461-CD59-BDFB-032F-CCBA0EA1996D}"/>
                  </a:ext>
                </a:extLst>
              </p:cNvPr>
              <p:cNvSpPr/>
              <p:nvPr/>
            </p:nvSpPr>
            <p:spPr>
              <a:xfrm>
                <a:off x="5986854" y="2635950"/>
                <a:ext cx="440040" cy="233559"/>
              </a:xfrm>
              <a:custGeom>
                <a:avLst/>
                <a:gdLst>
                  <a:gd name="connsiteX0" fmla="*/ 259603 w 440040"/>
                  <a:gd name="connsiteY0" fmla="*/ 37723 h 233559"/>
                  <a:gd name="connsiteX1" fmla="*/ 146579 w 440040"/>
                  <a:gd name="connsiteY1" fmla="*/ 0 h 233559"/>
                  <a:gd name="connsiteX2" fmla="*/ 12470 w 440040"/>
                  <a:gd name="connsiteY2" fmla="*/ 38870 h 233559"/>
                  <a:gd name="connsiteX3" fmla="*/ 9888 w 440040"/>
                  <a:gd name="connsiteY3" fmla="*/ 94808 h 233559"/>
                  <a:gd name="connsiteX4" fmla="*/ 150165 w 440040"/>
                  <a:gd name="connsiteY4" fmla="*/ 94808 h 233559"/>
                  <a:gd name="connsiteX5" fmla="*/ 304067 w 440040"/>
                  <a:gd name="connsiteY5" fmla="*/ 233220 h 233559"/>
                  <a:gd name="connsiteX6" fmla="*/ 440041 w 440040"/>
                  <a:gd name="connsiteY6" fmla="*/ 182445 h 233559"/>
                  <a:gd name="connsiteX7" fmla="*/ 336483 w 440040"/>
                  <a:gd name="connsiteY7" fmla="*/ 11475 h 233559"/>
                  <a:gd name="connsiteX8" fmla="*/ 259747 w 440040"/>
                  <a:gd name="connsiteY8" fmla="*/ 37579 h 23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040" h="233559">
                    <a:moveTo>
                      <a:pt x="259603" y="37723"/>
                    </a:moveTo>
                    <a:lnTo>
                      <a:pt x="146579" y="0"/>
                    </a:lnTo>
                    <a:lnTo>
                      <a:pt x="12470" y="38870"/>
                    </a:lnTo>
                    <a:cubicBezTo>
                      <a:pt x="12470" y="38870"/>
                      <a:pt x="-13778" y="79892"/>
                      <a:pt x="9888" y="94808"/>
                    </a:cubicBezTo>
                    <a:cubicBezTo>
                      <a:pt x="33555" y="109725"/>
                      <a:pt x="150165" y="94808"/>
                      <a:pt x="150165" y="94808"/>
                    </a:cubicBezTo>
                    <a:lnTo>
                      <a:pt x="304067" y="233220"/>
                    </a:lnTo>
                    <a:cubicBezTo>
                      <a:pt x="304067" y="233220"/>
                      <a:pt x="399306" y="240965"/>
                      <a:pt x="440041" y="182445"/>
                    </a:cubicBezTo>
                    <a:cubicBezTo>
                      <a:pt x="440041" y="182445"/>
                      <a:pt x="372628" y="33420"/>
                      <a:pt x="336483" y="11475"/>
                    </a:cubicBezTo>
                    <a:lnTo>
                      <a:pt x="259747" y="375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DF8B7C9-F07A-E406-58FF-9ABA0A46D342}"/>
                  </a:ext>
                </a:extLst>
              </p:cNvPr>
              <p:cNvSpPr/>
              <p:nvPr/>
            </p:nvSpPr>
            <p:spPr>
              <a:xfrm>
                <a:off x="5855462" y="2799098"/>
                <a:ext cx="190477" cy="198730"/>
              </a:xfrm>
              <a:custGeom>
                <a:avLst/>
                <a:gdLst>
                  <a:gd name="connsiteX0" fmla="*/ 51779 w 190477"/>
                  <a:gd name="connsiteY0" fmla="*/ 221 h 198730"/>
                  <a:gd name="connsiteX1" fmla="*/ 0 w 190477"/>
                  <a:gd name="connsiteY1" fmla="*/ 33066 h 198730"/>
                  <a:gd name="connsiteX2" fmla="*/ 144866 w 190477"/>
                  <a:gd name="connsiteY2" fmla="*/ 198730 h 198730"/>
                  <a:gd name="connsiteX3" fmla="*/ 190478 w 190477"/>
                  <a:gd name="connsiteY3" fmla="*/ 157422 h 198730"/>
                  <a:gd name="connsiteX4" fmla="*/ 141280 w 190477"/>
                  <a:gd name="connsiteY4" fmla="*/ 126441 h 198730"/>
                  <a:gd name="connsiteX5" fmla="*/ 141280 w 190477"/>
                  <a:gd name="connsiteY5" fmla="*/ 72940 h 198730"/>
                  <a:gd name="connsiteX6" fmla="*/ 102410 w 190477"/>
                  <a:gd name="connsiteY6" fmla="*/ 79538 h 198730"/>
                  <a:gd name="connsiteX7" fmla="*/ 123351 w 190477"/>
                  <a:gd name="connsiteY7" fmla="*/ 36222 h 198730"/>
                  <a:gd name="connsiteX8" fmla="*/ 73007 w 190477"/>
                  <a:gd name="connsiteY8" fmla="*/ 26612 h 198730"/>
                  <a:gd name="connsiteX9" fmla="*/ 51922 w 190477"/>
                  <a:gd name="connsiteY9" fmla="*/ 364 h 198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477" h="198730">
                    <a:moveTo>
                      <a:pt x="51779" y="221"/>
                    </a:moveTo>
                    <a:cubicBezTo>
                      <a:pt x="51779" y="221"/>
                      <a:pt x="12192" y="-4800"/>
                      <a:pt x="0" y="33066"/>
                    </a:cubicBezTo>
                    <a:cubicBezTo>
                      <a:pt x="0" y="33066"/>
                      <a:pt x="47763" y="163302"/>
                      <a:pt x="144866" y="198730"/>
                    </a:cubicBezTo>
                    <a:cubicBezTo>
                      <a:pt x="144866" y="198730"/>
                      <a:pt x="180581" y="198874"/>
                      <a:pt x="190478" y="157422"/>
                    </a:cubicBezTo>
                    <a:cubicBezTo>
                      <a:pt x="179003" y="110663"/>
                      <a:pt x="141280" y="126441"/>
                      <a:pt x="141280" y="126441"/>
                    </a:cubicBezTo>
                    <a:cubicBezTo>
                      <a:pt x="141280" y="126441"/>
                      <a:pt x="175130" y="90726"/>
                      <a:pt x="141280" y="72940"/>
                    </a:cubicBezTo>
                    <a:cubicBezTo>
                      <a:pt x="141280" y="72940"/>
                      <a:pt x="121343" y="59314"/>
                      <a:pt x="102410" y="79538"/>
                    </a:cubicBezTo>
                    <a:cubicBezTo>
                      <a:pt x="102410" y="79538"/>
                      <a:pt x="130666" y="50852"/>
                      <a:pt x="123351" y="36222"/>
                    </a:cubicBezTo>
                    <a:cubicBezTo>
                      <a:pt x="116036" y="21592"/>
                      <a:pt x="89215" y="10117"/>
                      <a:pt x="73007" y="26612"/>
                    </a:cubicBezTo>
                    <a:cubicBezTo>
                      <a:pt x="73007" y="26612"/>
                      <a:pt x="70712" y="2659"/>
                      <a:pt x="51922" y="3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89" name="Graphic 17">
                <a:extLst>
                  <a:ext uri="{FF2B5EF4-FFF2-40B4-BE49-F238E27FC236}">
                    <a16:creationId xmlns:a16="http://schemas.microsoft.com/office/drawing/2014/main" id="{FE34B798-3317-BDEE-5006-E75E57C5543C}"/>
                  </a:ext>
                </a:extLst>
              </p:cNvPr>
              <p:cNvGrpSpPr/>
              <p:nvPr/>
            </p:nvGrpSpPr>
            <p:grpSpPr>
              <a:xfrm>
                <a:off x="5831415" y="2571836"/>
                <a:ext cx="604803" cy="475476"/>
                <a:chOff x="5831415" y="2571836"/>
                <a:chExt cx="604803" cy="475476"/>
              </a:xfrm>
              <a:solidFill>
                <a:schemeClr val="accent1"/>
              </a:solidFill>
            </p:grpSpPr>
            <p:grpSp>
              <p:nvGrpSpPr>
                <p:cNvPr id="90" name="Graphic 17">
                  <a:extLst>
                    <a:ext uri="{FF2B5EF4-FFF2-40B4-BE49-F238E27FC236}">
                      <a16:creationId xmlns:a16="http://schemas.microsoft.com/office/drawing/2014/main" id="{2A24272B-4E74-4AE2-2A21-99480AB24B53}"/>
                    </a:ext>
                  </a:extLst>
                </p:cNvPr>
                <p:cNvGrpSpPr/>
                <p:nvPr/>
              </p:nvGrpSpPr>
              <p:grpSpPr>
                <a:xfrm>
                  <a:off x="5831415" y="2571836"/>
                  <a:ext cx="491635" cy="475476"/>
                  <a:chOff x="5831415" y="2571836"/>
                  <a:chExt cx="491635" cy="475476"/>
                </a:xfrm>
                <a:grpFill/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777B1866-0A25-0DA1-A791-FA24F7A5BA2C}"/>
                      </a:ext>
                    </a:extLst>
                  </p:cNvPr>
                  <p:cNvSpPr/>
                  <p:nvPr/>
                </p:nvSpPr>
                <p:spPr>
                  <a:xfrm>
                    <a:off x="5831415" y="2571836"/>
                    <a:ext cx="230876" cy="224040"/>
                  </a:xfrm>
                  <a:custGeom>
                    <a:avLst/>
                    <a:gdLst>
                      <a:gd name="connsiteX0" fmla="*/ 13433 w 230876"/>
                      <a:gd name="connsiteY0" fmla="*/ 223897 h 224040"/>
                      <a:gd name="connsiteX1" fmla="*/ 811 w 230876"/>
                      <a:gd name="connsiteY1" fmla="*/ 188469 h 224040"/>
                      <a:gd name="connsiteX2" fmla="*/ 90170 w 230876"/>
                      <a:gd name="connsiteY2" fmla="*/ 2295 h 224040"/>
                      <a:gd name="connsiteX3" fmla="*/ 93755 w 230876"/>
                      <a:gd name="connsiteY3" fmla="*/ 0 h 224040"/>
                      <a:gd name="connsiteX4" fmla="*/ 230876 w 230876"/>
                      <a:gd name="connsiteY4" fmla="*/ 48480 h 224040"/>
                      <a:gd name="connsiteX5" fmla="*/ 224852 w 230876"/>
                      <a:gd name="connsiteY5" fmla="*/ 65405 h 224040"/>
                      <a:gd name="connsiteX6" fmla="*/ 96050 w 230876"/>
                      <a:gd name="connsiteY6" fmla="*/ 19794 h 224040"/>
                      <a:gd name="connsiteX7" fmla="*/ 18597 w 230876"/>
                      <a:gd name="connsiteY7" fmla="*/ 186892 h 224040"/>
                      <a:gd name="connsiteX8" fmla="*/ 28494 w 230876"/>
                      <a:gd name="connsiteY8" fmla="*/ 214287 h 224040"/>
                      <a:gd name="connsiteX9" fmla="*/ 13433 w 230876"/>
                      <a:gd name="connsiteY9" fmla="*/ 224041 h 224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0876" h="224040">
                        <a:moveTo>
                          <a:pt x="13433" y="223897"/>
                        </a:moveTo>
                        <a:cubicBezTo>
                          <a:pt x="2389" y="206829"/>
                          <a:pt x="1242" y="193490"/>
                          <a:pt x="811" y="188469"/>
                        </a:cubicBezTo>
                        <a:cubicBezTo>
                          <a:pt x="-6790" y="103271"/>
                          <a:pt x="40255" y="33563"/>
                          <a:pt x="90170" y="2295"/>
                        </a:cubicBezTo>
                        <a:lnTo>
                          <a:pt x="93755" y="0"/>
                        </a:lnTo>
                        <a:lnTo>
                          <a:pt x="230876" y="48480"/>
                        </a:lnTo>
                        <a:lnTo>
                          <a:pt x="224852" y="65405"/>
                        </a:lnTo>
                        <a:lnTo>
                          <a:pt x="96050" y="19794"/>
                        </a:lnTo>
                        <a:cubicBezTo>
                          <a:pt x="52160" y="49197"/>
                          <a:pt x="11856" y="111303"/>
                          <a:pt x="18597" y="186892"/>
                        </a:cubicBezTo>
                        <a:cubicBezTo>
                          <a:pt x="19027" y="191051"/>
                          <a:pt x="19888" y="200805"/>
                          <a:pt x="28494" y="214287"/>
                        </a:cubicBezTo>
                        <a:lnTo>
                          <a:pt x="13433" y="22404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343BA80B-5240-1542-973B-B928AE8A96DA}"/>
                      </a:ext>
                    </a:extLst>
                  </p:cNvPr>
                  <p:cNvSpPr/>
                  <p:nvPr/>
                </p:nvSpPr>
                <p:spPr>
                  <a:xfrm rot="-2701201">
                    <a:off x="6210719" y="2827390"/>
                    <a:ext cx="17928" cy="150460"/>
                  </a:xfrm>
                  <a:custGeom>
                    <a:avLst/>
                    <a:gdLst>
                      <a:gd name="connsiteX0" fmla="*/ 0 w 17928"/>
                      <a:gd name="connsiteY0" fmla="*/ 0 h 150460"/>
                      <a:gd name="connsiteX1" fmla="*/ 17929 w 17928"/>
                      <a:gd name="connsiteY1" fmla="*/ 0 h 150460"/>
                      <a:gd name="connsiteX2" fmla="*/ 17929 w 17928"/>
                      <a:gd name="connsiteY2" fmla="*/ 150460 h 150460"/>
                      <a:gd name="connsiteX3" fmla="*/ 0 w 17928"/>
                      <a:gd name="connsiteY3" fmla="*/ 150460 h 150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5046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50460"/>
                        </a:lnTo>
                        <a:lnTo>
                          <a:pt x="0" y="150460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498096FA-7135-B694-C3C4-85967C3CEF22}"/>
                      </a:ext>
                    </a:extLst>
                  </p:cNvPr>
                  <p:cNvSpPr/>
                  <p:nvPr/>
                </p:nvSpPr>
                <p:spPr>
                  <a:xfrm>
                    <a:off x="6041637" y="2901442"/>
                    <a:ext cx="281413" cy="145870"/>
                  </a:xfrm>
                  <a:custGeom>
                    <a:avLst/>
                    <a:gdLst>
                      <a:gd name="connsiteX0" fmla="*/ 64257 w 281413"/>
                      <a:gd name="connsiteY0" fmla="*/ 145727 h 145870"/>
                      <a:gd name="connsiteX1" fmla="*/ 24383 w 281413"/>
                      <a:gd name="connsiteY1" fmla="*/ 128515 h 145870"/>
                      <a:gd name="connsiteX2" fmla="*/ 0 w 281413"/>
                      <a:gd name="connsiteY2" fmla="*/ 104992 h 145870"/>
                      <a:gd name="connsiteX3" fmla="*/ 12479 w 281413"/>
                      <a:gd name="connsiteY3" fmla="*/ 92083 h 145870"/>
                      <a:gd name="connsiteX4" fmla="*/ 36862 w 281413"/>
                      <a:gd name="connsiteY4" fmla="*/ 115749 h 145870"/>
                      <a:gd name="connsiteX5" fmla="*/ 64114 w 281413"/>
                      <a:gd name="connsiteY5" fmla="*/ 127798 h 145870"/>
                      <a:gd name="connsiteX6" fmla="*/ 96673 w 281413"/>
                      <a:gd name="connsiteY6" fmla="*/ 113311 h 145870"/>
                      <a:gd name="connsiteX7" fmla="*/ 101980 w 281413"/>
                      <a:gd name="connsiteY7" fmla="*/ 107287 h 145870"/>
                      <a:gd name="connsiteX8" fmla="*/ 108578 w 281413"/>
                      <a:gd name="connsiteY8" fmla="*/ 111877 h 145870"/>
                      <a:gd name="connsiteX9" fmla="*/ 133105 w 281413"/>
                      <a:gd name="connsiteY9" fmla="*/ 119766 h 145870"/>
                      <a:gd name="connsiteX10" fmla="*/ 172262 w 281413"/>
                      <a:gd name="connsiteY10" fmla="*/ 92944 h 145870"/>
                      <a:gd name="connsiteX11" fmla="*/ 174557 w 281413"/>
                      <a:gd name="connsiteY11" fmla="*/ 87924 h 145870"/>
                      <a:gd name="connsiteX12" fmla="*/ 180007 w 281413"/>
                      <a:gd name="connsiteY12" fmla="*/ 87637 h 145870"/>
                      <a:gd name="connsiteX13" fmla="*/ 222319 w 281413"/>
                      <a:gd name="connsiteY13" fmla="*/ 52783 h 145870"/>
                      <a:gd name="connsiteX14" fmla="*/ 223323 w 281413"/>
                      <a:gd name="connsiteY14" fmla="*/ 47189 h 145870"/>
                      <a:gd name="connsiteX15" fmla="*/ 228774 w 281413"/>
                      <a:gd name="connsiteY15" fmla="*/ 45755 h 145870"/>
                      <a:gd name="connsiteX16" fmla="*/ 263484 w 281413"/>
                      <a:gd name="connsiteY16" fmla="*/ 0 h 145870"/>
                      <a:gd name="connsiteX17" fmla="*/ 281413 w 281413"/>
                      <a:gd name="connsiteY17" fmla="*/ 574 h 145870"/>
                      <a:gd name="connsiteX18" fmla="*/ 238671 w 281413"/>
                      <a:gd name="connsiteY18" fmla="*/ 61389 h 145870"/>
                      <a:gd name="connsiteX19" fmla="*/ 186031 w 281413"/>
                      <a:gd name="connsiteY19" fmla="*/ 105136 h 145870"/>
                      <a:gd name="connsiteX20" fmla="*/ 132961 w 281413"/>
                      <a:gd name="connsiteY20" fmla="*/ 137695 h 145870"/>
                      <a:gd name="connsiteX21" fmla="*/ 104562 w 281413"/>
                      <a:gd name="connsiteY21" fmla="*/ 130523 h 145870"/>
                      <a:gd name="connsiteX22" fmla="*/ 63971 w 281413"/>
                      <a:gd name="connsiteY22" fmla="*/ 145870 h 145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81413" h="145870">
                        <a:moveTo>
                          <a:pt x="64257" y="145727"/>
                        </a:moveTo>
                        <a:cubicBezTo>
                          <a:pt x="49197" y="145727"/>
                          <a:pt x="35858" y="139989"/>
                          <a:pt x="24383" y="128515"/>
                        </a:cubicBezTo>
                        <a:lnTo>
                          <a:pt x="0" y="104992"/>
                        </a:lnTo>
                        <a:lnTo>
                          <a:pt x="12479" y="92083"/>
                        </a:lnTo>
                        <a:lnTo>
                          <a:pt x="36862" y="115749"/>
                        </a:lnTo>
                        <a:cubicBezTo>
                          <a:pt x="45038" y="123925"/>
                          <a:pt x="53930" y="127798"/>
                          <a:pt x="64114" y="127798"/>
                        </a:cubicBezTo>
                        <a:cubicBezTo>
                          <a:pt x="77166" y="127798"/>
                          <a:pt x="90506" y="120339"/>
                          <a:pt x="96673" y="113311"/>
                        </a:cubicBezTo>
                        <a:lnTo>
                          <a:pt x="101980" y="107287"/>
                        </a:lnTo>
                        <a:lnTo>
                          <a:pt x="108578" y="111877"/>
                        </a:lnTo>
                        <a:cubicBezTo>
                          <a:pt x="115750" y="116754"/>
                          <a:pt x="124929" y="119766"/>
                          <a:pt x="133105" y="119766"/>
                        </a:cubicBezTo>
                        <a:cubicBezTo>
                          <a:pt x="150030" y="119766"/>
                          <a:pt x="164660" y="109725"/>
                          <a:pt x="172262" y="92944"/>
                        </a:cubicBezTo>
                        <a:lnTo>
                          <a:pt x="174557" y="87924"/>
                        </a:lnTo>
                        <a:lnTo>
                          <a:pt x="180007" y="87637"/>
                        </a:lnTo>
                        <a:cubicBezTo>
                          <a:pt x="209984" y="86346"/>
                          <a:pt x="220742" y="61963"/>
                          <a:pt x="222319" y="52783"/>
                        </a:cubicBezTo>
                        <a:lnTo>
                          <a:pt x="223323" y="47189"/>
                        </a:lnTo>
                        <a:lnTo>
                          <a:pt x="228774" y="45755"/>
                        </a:lnTo>
                        <a:cubicBezTo>
                          <a:pt x="248137" y="40448"/>
                          <a:pt x="262767" y="21228"/>
                          <a:pt x="263484" y="0"/>
                        </a:cubicBezTo>
                        <a:lnTo>
                          <a:pt x="281413" y="574"/>
                        </a:lnTo>
                        <a:cubicBezTo>
                          <a:pt x="280553" y="27539"/>
                          <a:pt x="262911" y="52353"/>
                          <a:pt x="238671" y="61389"/>
                        </a:cubicBezTo>
                        <a:cubicBezTo>
                          <a:pt x="233364" y="79031"/>
                          <a:pt x="216726" y="101550"/>
                          <a:pt x="186031" y="105136"/>
                        </a:cubicBezTo>
                        <a:cubicBezTo>
                          <a:pt x="174987" y="125359"/>
                          <a:pt x="155050" y="137695"/>
                          <a:pt x="132961" y="137695"/>
                        </a:cubicBezTo>
                        <a:cubicBezTo>
                          <a:pt x="123495" y="137695"/>
                          <a:pt x="113455" y="135113"/>
                          <a:pt x="104562" y="130523"/>
                        </a:cubicBezTo>
                        <a:cubicBezTo>
                          <a:pt x="94952" y="138555"/>
                          <a:pt x="79892" y="145870"/>
                          <a:pt x="63971" y="145870"/>
                        </a:cubicBez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81E1EEBB-3981-0745-B874-3CC57FE74009}"/>
                      </a:ext>
                    </a:extLst>
                  </p:cNvPr>
                  <p:cNvSpPr/>
                  <p:nvPr/>
                </p:nvSpPr>
                <p:spPr>
                  <a:xfrm rot="-2699400">
                    <a:off x="6109711" y="2954852"/>
                    <a:ext cx="17928" cy="77596"/>
                  </a:xfrm>
                  <a:custGeom>
                    <a:avLst/>
                    <a:gdLst>
                      <a:gd name="connsiteX0" fmla="*/ 0 w 17928"/>
                      <a:gd name="connsiteY0" fmla="*/ 0 h 77596"/>
                      <a:gd name="connsiteX1" fmla="*/ 17929 w 17928"/>
                      <a:gd name="connsiteY1" fmla="*/ 0 h 77596"/>
                      <a:gd name="connsiteX2" fmla="*/ 17929 w 17928"/>
                      <a:gd name="connsiteY2" fmla="*/ 77597 h 77596"/>
                      <a:gd name="connsiteX3" fmla="*/ 0 w 17928"/>
                      <a:gd name="connsiteY3" fmla="*/ 77597 h 7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77596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77597"/>
                        </a:lnTo>
                        <a:lnTo>
                          <a:pt x="0" y="77597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4F86F565-3C78-1878-89F7-77FB4DD96173}"/>
                      </a:ext>
                    </a:extLst>
                  </p:cNvPr>
                  <p:cNvSpPr/>
                  <p:nvPr/>
                </p:nvSpPr>
                <p:spPr>
                  <a:xfrm rot="-2707200">
                    <a:off x="6166057" y="2885144"/>
                    <a:ext cx="17928" cy="132530"/>
                  </a:xfrm>
                  <a:custGeom>
                    <a:avLst/>
                    <a:gdLst>
                      <a:gd name="connsiteX0" fmla="*/ 0 w 17928"/>
                      <a:gd name="connsiteY0" fmla="*/ 0 h 132530"/>
                      <a:gd name="connsiteX1" fmla="*/ 17929 w 17928"/>
                      <a:gd name="connsiteY1" fmla="*/ 0 h 132530"/>
                      <a:gd name="connsiteX2" fmla="*/ 17929 w 17928"/>
                      <a:gd name="connsiteY2" fmla="*/ 132531 h 132530"/>
                      <a:gd name="connsiteX3" fmla="*/ 0 w 17928"/>
                      <a:gd name="connsiteY3" fmla="*/ 132531 h 13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3253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32531"/>
                        </a:lnTo>
                        <a:lnTo>
                          <a:pt x="0" y="13253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EC5F7E8-831C-A246-9979-8747C7CF36C7}"/>
                    </a:ext>
                  </a:extLst>
                </p:cNvPr>
                <p:cNvSpPr/>
                <p:nvPr/>
              </p:nvSpPr>
              <p:spPr>
                <a:xfrm>
                  <a:off x="5978742" y="2623822"/>
                  <a:ext cx="457475" cy="254813"/>
                </a:xfrm>
                <a:custGeom>
                  <a:avLst/>
                  <a:gdLst>
                    <a:gd name="connsiteX0" fmla="*/ 325232 w 457475"/>
                    <a:gd name="connsiteY0" fmla="*/ 254814 h 254813"/>
                    <a:gd name="connsiteX1" fmla="*/ 307590 w 457475"/>
                    <a:gd name="connsiteY1" fmla="*/ 253953 h 254813"/>
                    <a:gd name="connsiteX2" fmla="*/ 304721 w 457475"/>
                    <a:gd name="connsiteY2" fmla="*/ 253666 h 254813"/>
                    <a:gd name="connsiteX3" fmla="*/ 157560 w 457475"/>
                    <a:gd name="connsiteY3" fmla="*/ 117550 h 254813"/>
                    <a:gd name="connsiteX4" fmla="*/ 78385 w 457475"/>
                    <a:gd name="connsiteY4" fmla="*/ 125295 h 254813"/>
                    <a:gd name="connsiteX5" fmla="*/ 3801 w 457475"/>
                    <a:gd name="connsiteY5" fmla="*/ 98473 h 254813"/>
                    <a:gd name="connsiteX6" fmla="*/ 2797 w 457475"/>
                    <a:gd name="connsiteY6" fmla="*/ 65771 h 254813"/>
                    <a:gd name="connsiteX7" fmla="*/ 25889 w 457475"/>
                    <a:gd name="connsiteY7" fmla="*/ 40957 h 254813"/>
                    <a:gd name="connsiteX8" fmla="*/ 130164 w 457475"/>
                    <a:gd name="connsiteY8" fmla="*/ 3952 h 254813"/>
                    <a:gd name="connsiteX9" fmla="*/ 180079 w 457475"/>
                    <a:gd name="connsiteY9" fmla="*/ 5386 h 254813"/>
                    <a:gd name="connsiteX10" fmla="*/ 270441 w 457475"/>
                    <a:gd name="connsiteY10" fmla="*/ 38662 h 254813"/>
                    <a:gd name="connsiteX11" fmla="*/ 351336 w 457475"/>
                    <a:gd name="connsiteY11" fmla="*/ 16287 h 254813"/>
                    <a:gd name="connsiteX12" fmla="*/ 354922 w 457475"/>
                    <a:gd name="connsiteY12" fmla="*/ 19586 h 254813"/>
                    <a:gd name="connsiteX13" fmla="*/ 455181 w 457475"/>
                    <a:gd name="connsiteY13" fmla="*/ 191847 h 254813"/>
                    <a:gd name="connsiteX14" fmla="*/ 457476 w 457475"/>
                    <a:gd name="connsiteY14" fmla="*/ 196724 h 254813"/>
                    <a:gd name="connsiteX15" fmla="*/ 454177 w 457475"/>
                    <a:gd name="connsiteY15" fmla="*/ 201027 h 254813"/>
                    <a:gd name="connsiteX16" fmla="*/ 325232 w 457475"/>
                    <a:gd name="connsiteY16" fmla="*/ 254814 h 254813"/>
                    <a:gd name="connsiteX17" fmla="*/ 312466 w 457475"/>
                    <a:gd name="connsiteY17" fmla="*/ 236311 h 254813"/>
                    <a:gd name="connsiteX18" fmla="*/ 436535 w 457475"/>
                    <a:gd name="connsiteY18" fmla="*/ 194429 h 254813"/>
                    <a:gd name="connsiteX19" fmla="*/ 346316 w 457475"/>
                    <a:gd name="connsiteY19" fmla="*/ 36224 h 254813"/>
                    <a:gd name="connsiteX20" fmla="*/ 269724 w 457475"/>
                    <a:gd name="connsiteY20" fmla="*/ 57308 h 254813"/>
                    <a:gd name="connsiteX21" fmla="*/ 173911 w 457475"/>
                    <a:gd name="connsiteY21" fmla="*/ 22024 h 254813"/>
                    <a:gd name="connsiteX22" fmla="*/ 135758 w 457475"/>
                    <a:gd name="connsiteY22" fmla="*/ 20877 h 254813"/>
                    <a:gd name="connsiteX23" fmla="*/ 32631 w 457475"/>
                    <a:gd name="connsiteY23" fmla="*/ 57452 h 254813"/>
                    <a:gd name="connsiteX24" fmla="*/ 19578 w 457475"/>
                    <a:gd name="connsiteY24" fmla="*/ 71938 h 254813"/>
                    <a:gd name="connsiteX25" fmla="*/ 20152 w 457475"/>
                    <a:gd name="connsiteY25" fmla="*/ 90871 h 254813"/>
                    <a:gd name="connsiteX26" fmla="*/ 158851 w 457475"/>
                    <a:gd name="connsiteY26" fmla="*/ 99047 h 254813"/>
                    <a:gd name="connsiteX27" fmla="*/ 163297 w 457475"/>
                    <a:gd name="connsiteY27" fmla="*/ 98330 h 254813"/>
                    <a:gd name="connsiteX28" fmla="*/ 312466 w 457475"/>
                    <a:gd name="connsiteY28" fmla="*/ 236455 h 25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57475" h="254813">
                      <a:moveTo>
                        <a:pt x="325232" y="254814"/>
                      </a:moveTo>
                      <a:cubicBezTo>
                        <a:pt x="318921" y="254814"/>
                        <a:pt x="312897" y="254527"/>
                        <a:pt x="307590" y="253953"/>
                      </a:cubicBezTo>
                      <a:lnTo>
                        <a:pt x="304721" y="253666"/>
                      </a:lnTo>
                      <a:lnTo>
                        <a:pt x="157560" y="117550"/>
                      </a:lnTo>
                      <a:cubicBezTo>
                        <a:pt x="127439" y="122713"/>
                        <a:pt x="100761" y="125295"/>
                        <a:pt x="78385" y="125295"/>
                      </a:cubicBezTo>
                      <a:cubicBezTo>
                        <a:pt x="37077" y="125295"/>
                        <a:pt x="11976" y="116259"/>
                        <a:pt x="3801" y="98473"/>
                      </a:cubicBezTo>
                      <a:cubicBezTo>
                        <a:pt x="-932" y="88146"/>
                        <a:pt x="-1219" y="76528"/>
                        <a:pt x="2797" y="65771"/>
                      </a:cubicBezTo>
                      <a:cubicBezTo>
                        <a:pt x="6956" y="54727"/>
                        <a:pt x="15419" y="45690"/>
                        <a:pt x="25889" y="40957"/>
                      </a:cubicBezTo>
                      <a:lnTo>
                        <a:pt x="130164" y="3952"/>
                      </a:lnTo>
                      <a:cubicBezTo>
                        <a:pt x="151536" y="-2503"/>
                        <a:pt x="164588" y="-351"/>
                        <a:pt x="180079" y="5386"/>
                      </a:cubicBezTo>
                      <a:lnTo>
                        <a:pt x="270441" y="38662"/>
                      </a:lnTo>
                      <a:lnTo>
                        <a:pt x="351336" y="16287"/>
                      </a:lnTo>
                      <a:lnTo>
                        <a:pt x="354922" y="19586"/>
                      </a:lnTo>
                      <a:cubicBezTo>
                        <a:pt x="388055" y="49850"/>
                        <a:pt x="452456" y="185967"/>
                        <a:pt x="455181" y="191847"/>
                      </a:cubicBezTo>
                      <a:lnTo>
                        <a:pt x="457476" y="196724"/>
                      </a:lnTo>
                      <a:lnTo>
                        <a:pt x="454177" y="201027"/>
                      </a:lnTo>
                      <a:cubicBezTo>
                        <a:pt x="423770" y="241475"/>
                        <a:pt x="365966" y="254814"/>
                        <a:pt x="325232" y="254814"/>
                      </a:cubicBezTo>
                      <a:close/>
                      <a:moveTo>
                        <a:pt x="312466" y="236311"/>
                      </a:moveTo>
                      <a:cubicBezTo>
                        <a:pt x="347177" y="239323"/>
                        <a:pt x="405697" y="230574"/>
                        <a:pt x="436535" y="194429"/>
                      </a:cubicBezTo>
                      <a:cubicBezTo>
                        <a:pt x="424917" y="170333"/>
                        <a:pt x="374429" y="66488"/>
                        <a:pt x="346316" y="36224"/>
                      </a:cubicBezTo>
                      <a:lnTo>
                        <a:pt x="269724" y="57308"/>
                      </a:lnTo>
                      <a:lnTo>
                        <a:pt x="173911" y="22024"/>
                      </a:lnTo>
                      <a:cubicBezTo>
                        <a:pt x="161146" y="17291"/>
                        <a:pt x="152253" y="16000"/>
                        <a:pt x="135758" y="20877"/>
                      </a:cubicBezTo>
                      <a:lnTo>
                        <a:pt x="32631" y="57452"/>
                      </a:lnTo>
                      <a:cubicBezTo>
                        <a:pt x="27180" y="59890"/>
                        <a:pt x="22160" y="65484"/>
                        <a:pt x="19578" y="71938"/>
                      </a:cubicBezTo>
                      <a:cubicBezTo>
                        <a:pt x="17857" y="76385"/>
                        <a:pt x="16710" y="83126"/>
                        <a:pt x="20152" y="90871"/>
                      </a:cubicBezTo>
                      <a:cubicBezTo>
                        <a:pt x="28184" y="108513"/>
                        <a:pt x="83406" y="112243"/>
                        <a:pt x="158851" y="99047"/>
                      </a:cubicBezTo>
                      <a:lnTo>
                        <a:pt x="163297" y="98330"/>
                      </a:lnTo>
                      <a:lnTo>
                        <a:pt x="312466" y="236455"/>
                      </a:ln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0A21D38E-1CF2-BF00-1C90-6BB8B82BF047}"/>
                    </a:ext>
                  </a:extLst>
                </p:cNvPr>
                <p:cNvSpPr/>
                <p:nvPr/>
              </p:nvSpPr>
              <p:spPr>
                <a:xfrm>
                  <a:off x="5848868" y="2787656"/>
                  <a:ext cx="203617" cy="221215"/>
                </a:xfrm>
                <a:custGeom>
                  <a:avLst/>
                  <a:gdLst>
                    <a:gd name="connsiteX0" fmla="*/ 151891 w 203617"/>
                    <a:gd name="connsiteY0" fmla="*/ 221216 h 221215"/>
                    <a:gd name="connsiteX1" fmla="*/ 133962 w 203617"/>
                    <a:gd name="connsiteY1" fmla="*/ 216196 h 221215"/>
                    <a:gd name="connsiteX2" fmla="*/ 6594 w 203617"/>
                    <a:gd name="connsiteY2" fmla="*/ 71617 h 221215"/>
                    <a:gd name="connsiteX3" fmla="*/ 8459 w 203617"/>
                    <a:gd name="connsiteY3" fmla="*/ 24714 h 221215"/>
                    <a:gd name="connsiteX4" fmla="*/ 19360 w 203617"/>
                    <a:gd name="connsiteY4" fmla="*/ 13096 h 221215"/>
                    <a:gd name="connsiteX5" fmla="*/ 75298 w 203617"/>
                    <a:gd name="connsiteY5" fmla="*/ 8220 h 221215"/>
                    <a:gd name="connsiteX6" fmla="*/ 86342 w 203617"/>
                    <a:gd name="connsiteY6" fmla="*/ 21415 h 221215"/>
                    <a:gd name="connsiteX7" fmla="*/ 124065 w 203617"/>
                    <a:gd name="connsiteY7" fmla="*/ 29161 h 221215"/>
                    <a:gd name="connsiteX8" fmla="*/ 138838 w 203617"/>
                    <a:gd name="connsiteY8" fmla="*/ 70039 h 221215"/>
                    <a:gd name="connsiteX9" fmla="*/ 165230 w 203617"/>
                    <a:gd name="connsiteY9" fmla="*/ 86390 h 221215"/>
                    <a:gd name="connsiteX10" fmla="*/ 171254 w 203617"/>
                    <a:gd name="connsiteY10" fmla="*/ 125690 h 221215"/>
                    <a:gd name="connsiteX11" fmla="*/ 188035 w 203617"/>
                    <a:gd name="connsiteY11" fmla="*/ 134153 h 221215"/>
                    <a:gd name="connsiteX12" fmla="*/ 195494 w 203617"/>
                    <a:gd name="connsiteY12" fmla="*/ 188800 h 221215"/>
                    <a:gd name="connsiteX13" fmla="*/ 178999 w 203617"/>
                    <a:gd name="connsiteY13" fmla="*/ 207590 h 221215"/>
                    <a:gd name="connsiteX14" fmla="*/ 151891 w 203617"/>
                    <a:gd name="connsiteY14" fmla="*/ 221216 h 221215"/>
                    <a:gd name="connsiteX15" fmla="*/ 51632 w 203617"/>
                    <a:gd name="connsiteY15" fmla="*/ 17973 h 221215"/>
                    <a:gd name="connsiteX16" fmla="*/ 32125 w 203617"/>
                    <a:gd name="connsiteY16" fmla="*/ 25718 h 221215"/>
                    <a:gd name="connsiteX17" fmla="*/ 22085 w 203617"/>
                    <a:gd name="connsiteY17" fmla="*/ 36332 h 221215"/>
                    <a:gd name="connsiteX18" fmla="*/ 23376 w 203617"/>
                    <a:gd name="connsiteY18" fmla="*/ 65019 h 221215"/>
                    <a:gd name="connsiteX19" fmla="*/ 142854 w 203617"/>
                    <a:gd name="connsiteY19" fmla="*/ 200562 h 221215"/>
                    <a:gd name="connsiteX20" fmla="*/ 142854 w 203617"/>
                    <a:gd name="connsiteY20" fmla="*/ 200562 h 221215"/>
                    <a:gd name="connsiteX21" fmla="*/ 165517 w 203617"/>
                    <a:gd name="connsiteY21" fmla="*/ 195828 h 221215"/>
                    <a:gd name="connsiteX22" fmla="*/ 181724 w 203617"/>
                    <a:gd name="connsiteY22" fmla="*/ 177469 h 221215"/>
                    <a:gd name="connsiteX23" fmla="*/ 176274 w 203617"/>
                    <a:gd name="connsiteY23" fmla="*/ 147779 h 221215"/>
                    <a:gd name="connsiteX24" fmla="*/ 157054 w 203617"/>
                    <a:gd name="connsiteY24" fmla="*/ 143763 h 221215"/>
                    <a:gd name="connsiteX25" fmla="*/ 126216 w 203617"/>
                    <a:gd name="connsiteY25" fmla="*/ 152512 h 221215"/>
                    <a:gd name="connsiteX26" fmla="*/ 148018 w 203617"/>
                    <a:gd name="connsiteY26" fmla="*/ 128989 h 221215"/>
                    <a:gd name="connsiteX27" fmla="*/ 151604 w 203617"/>
                    <a:gd name="connsiteY27" fmla="*/ 98151 h 221215"/>
                    <a:gd name="connsiteX28" fmla="*/ 127077 w 203617"/>
                    <a:gd name="connsiteY28" fmla="*/ 88685 h 221215"/>
                    <a:gd name="connsiteX29" fmla="*/ 100399 w 203617"/>
                    <a:gd name="connsiteY29" fmla="*/ 97004 h 221215"/>
                    <a:gd name="connsiteX30" fmla="*/ 117324 w 203617"/>
                    <a:gd name="connsiteY30" fmla="*/ 74772 h 221215"/>
                    <a:gd name="connsiteX31" fmla="*/ 112590 w 203617"/>
                    <a:gd name="connsiteY31" fmla="*/ 42930 h 221215"/>
                    <a:gd name="connsiteX32" fmla="*/ 87203 w 203617"/>
                    <a:gd name="connsiteY32" fmla="*/ 40635 h 221215"/>
                    <a:gd name="connsiteX33" fmla="*/ 76159 w 203617"/>
                    <a:gd name="connsiteY33" fmla="*/ 49385 h 221215"/>
                    <a:gd name="connsiteX34" fmla="*/ 72860 w 203617"/>
                    <a:gd name="connsiteY34" fmla="*/ 35759 h 221215"/>
                    <a:gd name="connsiteX35" fmla="*/ 64254 w 203617"/>
                    <a:gd name="connsiteY35" fmla="*/ 22419 h 221215"/>
                    <a:gd name="connsiteX36" fmla="*/ 51775 w 203617"/>
                    <a:gd name="connsiteY36" fmla="*/ 18260 h 22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03617" h="221215">
                      <a:moveTo>
                        <a:pt x="151891" y="221216"/>
                      </a:moveTo>
                      <a:cubicBezTo>
                        <a:pt x="146010" y="221216"/>
                        <a:pt x="139986" y="219495"/>
                        <a:pt x="133962" y="216196"/>
                      </a:cubicBezTo>
                      <a:cubicBezTo>
                        <a:pt x="89354" y="191095"/>
                        <a:pt x="29543" y="130137"/>
                        <a:pt x="6594" y="71617"/>
                      </a:cubicBezTo>
                      <a:cubicBezTo>
                        <a:pt x="140" y="54978"/>
                        <a:pt x="-5024" y="41926"/>
                        <a:pt x="8459" y="24714"/>
                      </a:cubicBezTo>
                      <a:lnTo>
                        <a:pt x="19360" y="13096"/>
                      </a:lnTo>
                      <a:cubicBezTo>
                        <a:pt x="33416" y="-99"/>
                        <a:pt x="57512" y="-5980"/>
                        <a:pt x="75298" y="8220"/>
                      </a:cubicBezTo>
                      <a:cubicBezTo>
                        <a:pt x="79888" y="11805"/>
                        <a:pt x="83617" y="16395"/>
                        <a:pt x="86342" y="21415"/>
                      </a:cubicBezTo>
                      <a:cubicBezTo>
                        <a:pt x="99251" y="17973"/>
                        <a:pt x="115172" y="21702"/>
                        <a:pt x="124065" y="29161"/>
                      </a:cubicBezTo>
                      <a:cubicBezTo>
                        <a:pt x="138695" y="41496"/>
                        <a:pt x="141994" y="56986"/>
                        <a:pt x="138838" y="70039"/>
                      </a:cubicBezTo>
                      <a:cubicBezTo>
                        <a:pt x="147157" y="71330"/>
                        <a:pt x="156337" y="75919"/>
                        <a:pt x="165230" y="86390"/>
                      </a:cubicBezTo>
                      <a:cubicBezTo>
                        <a:pt x="175127" y="98008"/>
                        <a:pt x="176991" y="112208"/>
                        <a:pt x="171254" y="125690"/>
                      </a:cubicBezTo>
                      <a:cubicBezTo>
                        <a:pt x="178139" y="127268"/>
                        <a:pt x="184019" y="130567"/>
                        <a:pt x="188035" y="134153"/>
                      </a:cubicBezTo>
                      <a:cubicBezTo>
                        <a:pt x="205534" y="149500"/>
                        <a:pt x="208690" y="172019"/>
                        <a:pt x="195494" y="188800"/>
                      </a:cubicBezTo>
                      <a:lnTo>
                        <a:pt x="178999" y="207590"/>
                      </a:lnTo>
                      <a:cubicBezTo>
                        <a:pt x="171110" y="216626"/>
                        <a:pt x="161787" y="221216"/>
                        <a:pt x="151891" y="221216"/>
                      </a:cubicBezTo>
                      <a:close/>
                      <a:moveTo>
                        <a:pt x="51632" y="17973"/>
                      </a:moveTo>
                      <a:cubicBezTo>
                        <a:pt x="44030" y="17973"/>
                        <a:pt x="36428" y="21702"/>
                        <a:pt x="32125" y="25718"/>
                      </a:cubicBezTo>
                      <a:lnTo>
                        <a:pt x="22085" y="36332"/>
                      </a:lnTo>
                      <a:cubicBezTo>
                        <a:pt x="15630" y="44508"/>
                        <a:pt x="16778" y="48381"/>
                        <a:pt x="23376" y="65019"/>
                      </a:cubicBezTo>
                      <a:cubicBezTo>
                        <a:pt x="44604" y="119092"/>
                        <a:pt x="101976" y="177469"/>
                        <a:pt x="142854" y="200562"/>
                      </a:cubicBezTo>
                      <a:lnTo>
                        <a:pt x="142854" y="200562"/>
                      </a:lnTo>
                      <a:cubicBezTo>
                        <a:pt x="151317" y="205438"/>
                        <a:pt x="158345" y="203861"/>
                        <a:pt x="165517" y="195828"/>
                      </a:cubicBezTo>
                      <a:lnTo>
                        <a:pt x="181724" y="177469"/>
                      </a:lnTo>
                      <a:cubicBezTo>
                        <a:pt x="188609" y="168720"/>
                        <a:pt x="186601" y="156815"/>
                        <a:pt x="176274" y="147779"/>
                      </a:cubicBezTo>
                      <a:cubicBezTo>
                        <a:pt x="174840" y="146631"/>
                        <a:pt x="167525" y="140751"/>
                        <a:pt x="157054" y="143763"/>
                      </a:cubicBezTo>
                      <a:lnTo>
                        <a:pt x="126216" y="152512"/>
                      </a:lnTo>
                      <a:lnTo>
                        <a:pt x="148018" y="128989"/>
                      </a:lnTo>
                      <a:cubicBezTo>
                        <a:pt x="152751" y="123969"/>
                        <a:pt x="162361" y="110917"/>
                        <a:pt x="151604" y="98151"/>
                      </a:cubicBezTo>
                      <a:cubicBezTo>
                        <a:pt x="141420" y="85960"/>
                        <a:pt x="132671" y="86964"/>
                        <a:pt x="127077" y="88685"/>
                      </a:cubicBezTo>
                      <a:lnTo>
                        <a:pt x="100399" y="97004"/>
                      </a:lnTo>
                      <a:lnTo>
                        <a:pt x="117324" y="74772"/>
                      </a:lnTo>
                      <a:cubicBezTo>
                        <a:pt x="123348" y="66883"/>
                        <a:pt x="125643" y="53974"/>
                        <a:pt x="112590" y="42930"/>
                      </a:cubicBezTo>
                      <a:cubicBezTo>
                        <a:pt x="106423" y="37767"/>
                        <a:pt x="92510" y="36476"/>
                        <a:pt x="87203" y="40635"/>
                      </a:cubicBezTo>
                      <a:lnTo>
                        <a:pt x="76159" y="49385"/>
                      </a:lnTo>
                      <a:lnTo>
                        <a:pt x="72860" y="35759"/>
                      </a:lnTo>
                      <a:cubicBezTo>
                        <a:pt x="71569" y="30595"/>
                        <a:pt x="68557" y="25862"/>
                        <a:pt x="64254" y="22419"/>
                      </a:cubicBezTo>
                      <a:cubicBezTo>
                        <a:pt x="60524" y="19407"/>
                        <a:pt x="56078" y="18260"/>
                        <a:pt x="51775" y="18260"/>
                      </a:cubicBez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75E2F24-D999-17C0-6AF7-708A3496C7A9}"/>
              </a:ext>
            </a:extLst>
          </p:cNvPr>
          <p:cNvGrpSpPr/>
          <p:nvPr/>
        </p:nvGrpSpPr>
        <p:grpSpPr>
          <a:xfrm>
            <a:off x="1687506" y="2108813"/>
            <a:ext cx="1913890" cy="1913890"/>
            <a:chOff x="1687506" y="2108813"/>
            <a:chExt cx="1913890" cy="191389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617A38-14DB-E05B-1772-F5BE566B480F}"/>
                </a:ext>
              </a:extLst>
            </p:cNvPr>
            <p:cNvSpPr/>
            <p:nvPr/>
          </p:nvSpPr>
          <p:spPr>
            <a:xfrm>
              <a:off x="1687506" y="2108813"/>
              <a:ext cx="1913890" cy="1913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80AC23-783E-0C60-9FC4-8A4ADA8805C1}"/>
                </a:ext>
              </a:extLst>
            </p:cNvPr>
            <p:cNvGrpSpPr/>
            <p:nvPr/>
          </p:nvGrpSpPr>
          <p:grpSpPr>
            <a:xfrm>
              <a:off x="1896441" y="2316339"/>
              <a:ext cx="1498838" cy="1498838"/>
              <a:chOff x="5383092" y="1966905"/>
              <a:chExt cx="1425816" cy="1425816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2A9AF55-E1BF-3444-F4D9-8B286BDC78AE}"/>
                  </a:ext>
                </a:extLst>
              </p:cNvPr>
              <p:cNvSpPr/>
              <p:nvPr/>
            </p:nvSpPr>
            <p:spPr>
              <a:xfrm>
                <a:off x="5383092" y="1966905"/>
                <a:ext cx="1425816" cy="1425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sx="102000" sy="102000" algn="ctr" rotWithShape="0">
                  <a:prstClr val="black">
                    <a:alpha val="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8A63E1A-5210-8946-C7F3-5AD5115D4DE0}"/>
                  </a:ext>
                </a:extLst>
              </p:cNvPr>
              <p:cNvSpPr/>
              <p:nvPr/>
            </p:nvSpPr>
            <p:spPr>
              <a:xfrm>
                <a:off x="6070832" y="2600478"/>
                <a:ext cx="242770" cy="24277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97902">
                    <a:schemeClr val="accent4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0BB4758B-2A12-8A95-66AF-DAF215C13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10250" y="2403588"/>
                <a:ext cx="571500" cy="552450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B552E40-2460-6798-3E3B-F52E1A181ABA}"/>
              </a:ext>
            </a:extLst>
          </p:cNvPr>
          <p:cNvGrpSpPr/>
          <p:nvPr/>
        </p:nvGrpSpPr>
        <p:grpSpPr>
          <a:xfrm>
            <a:off x="5140464" y="2108813"/>
            <a:ext cx="1913890" cy="1913890"/>
            <a:chOff x="5140464" y="2108813"/>
            <a:chExt cx="1913890" cy="191389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4633FDA-804D-96FD-719A-B0719E6D5EF6}"/>
                </a:ext>
              </a:extLst>
            </p:cNvPr>
            <p:cNvSpPr/>
            <p:nvPr/>
          </p:nvSpPr>
          <p:spPr>
            <a:xfrm>
              <a:off x="5140464" y="2108813"/>
              <a:ext cx="1913890" cy="1913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5427612-C2FE-2099-F047-E5699FFB1E5A}"/>
                </a:ext>
              </a:extLst>
            </p:cNvPr>
            <p:cNvGrpSpPr/>
            <p:nvPr/>
          </p:nvGrpSpPr>
          <p:grpSpPr>
            <a:xfrm>
              <a:off x="5347990" y="2316339"/>
              <a:ext cx="1498838" cy="1498838"/>
              <a:chOff x="5383092" y="1966905"/>
              <a:chExt cx="1425816" cy="1425816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8126BCC-D80B-C34C-43E7-C9B6D08C14DA}"/>
                  </a:ext>
                </a:extLst>
              </p:cNvPr>
              <p:cNvSpPr/>
              <p:nvPr/>
            </p:nvSpPr>
            <p:spPr>
              <a:xfrm>
                <a:off x="5383092" y="1966905"/>
                <a:ext cx="1425816" cy="1425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sx="102000" sy="102000" algn="ctr" rotWithShape="0">
                  <a:prstClr val="black">
                    <a:alpha val="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F8072B4-F7C6-B38E-6528-D712358FBDC5}"/>
                  </a:ext>
                </a:extLst>
              </p:cNvPr>
              <p:cNvSpPr/>
              <p:nvPr/>
            </p:nvSpPr>
            <p:spPr>
              <a:xfrm>
                <a:off x="6192679" y="2421113"/>
                <a:ext cx="66865" cy="152685"/>
              </a:xfrm>
              <a:custGeom>
                <a:avLst/>
                <a:gdLst>
                  <a:gd name="connsiteX0" fmla="*/ 0 w 66865"/>
                  <a:gd name="connsiteY0" fmla="*/ 63818 h 152685"/>
                  <a:gd name="connsiteX1" fmla="*/ 33338 w 66865"/>
                  <a:gd name="connsiteY1" fmla="*/ 0 h 152685"/>
                  <a:gd name="connsiteX2" fmla="*/ 66865 w 66865"/>
                  <a:gd name="connsiteY2" fmla="*/ 63818 h 152685"/>
                  <a:gd name="connsiteX3" fmla="*/ 66865 w 66865"/>
                  <a:gd name="connsiteY3" fmla="*/ 152686 h 152685"/>
                  <a:gd name="connsiteX4" fmla="*/ 0 w 66865"/>
                  <a:gd name="connsiteY4" fmla="*/ 152686 h 152685"/>
                  <a:gd name="connsiteX5" fmla="*/ 0 w 66865"/>
                  <a:gd name="connsiteY5" fmla="*/ 63818 h 15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865" h="152685">
                    <a:moveTo>
                      <a:pt x="0" y="63818"/>
                    </a:moveTo>
                    <a:lnTo>
                      <a:pt x="33338" y="0"/>
                    </a:lnTo>
                    <a:lnTo>
                      <a:pt x="66865" y="63818"/>
                    </a:lnTo>
                    <a:lnTo>
                      <a:pt x="66865" y="152686"/>
                    </a:lnTo>
                    <a:lnTo>
                      <a:pt x="0" y="152686"/>
                    </a:lnTo>
                    <a:lnTo>
                      <a:pt x="0" y="638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/>
                  </a:gs>
                  <a:gs pos="66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0D37329-A6D9-CC52-5688-AFBA09FC2F53}"/>
                  </a:ext>
                </a:extLst>
              </p:cNvPr>
              <p:cNvSpPr/>
              <p:nvPr/>
            </p:nvSpPr>
            <p:spPr>
              <a:xfrm>
                <a:off x="6194965" y="2845738"/>
                <a:ext cx="62103" cy="89249"/>
              </a:xfrm>
              <a:custGeom>
                <a:avLst/>
                <a:gdLst>
                  <a:gd name="connsiteX0" fmla="*/ 0 w 62103"/>
                  <a:gd name="connsiteY0" fmla="*/ 0 h 89249"/>
                  <a:gd name="connsiteX1" fmla="*/ 62103 w 62103"/>
                  <a:gd name="connsiteY1" fmla="*/ 0 h 89249"/>
                  <a:gd name="connsiteX2" fmla="*/ 62103 w 62103"/>
                  <a:gd name="connsiteY2" fmla="*/ 58198 h 89249"/>
                  <a:gd name="connsiteX3" fmla="*/ 31052 w 62103"/>
                  <a:gd name="connsiteY3" fmla="*/ 89249 h 89249"/>
                  <a:gd name="connsiteX4" fmla="*/ 31052 w 62103"/>
                  <a:gd name="connsiteY4" fmla="*/ 89249 h 89249"/>
                  <a:gd name="connsiteX5" fmla="*/ 0 w 62103"/>
                  <a:gd name="connsiteY5" fmla="*/ 58198 h 89249"/>
                  <a:gd name="connsiteX6" fmla="*/ 0 w 62103"/>
                  <a:gd name="connsiteY6" fmla="*/ 0 h 89249"/>
                  <a:gd name="connsiteX7" fmla="*/ 0 w 62103"/>
                  <a:gd name="connsiteY7" fmla="*/ 0 h 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03" h="89249">
                    <a:moveTo>
                      <a:pt x="0" y="0"/>
                    </a:moveTo>
                    <a:lnTo>
                      <a:pt x="62103" y="0"/>
                    </a:lnTo>
                    <a:lnTo>
                      <a:pt x="62103" y="58198"/>
                    </a:lnTo>
                    <a:cubicBezTo>
                      <a:pt x="62103" y="75343"/>
                      <a:pt x="48197" y="89249"/>
                      <a:pt x="31052" y="89249"/>
                    </a:cubicBezTo>
                    <a:lnTo>
                      <a:pt x="31052" y="89249"/>
                    </a:lnTo>
                    <a:cubicBezTo>
                      <a:pt x="13906" y="89249"/>
                      <a:pt x="0" y="75343"/>
                      <a:pt x="0" y="58198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000">
                    <a:schemeClr val="accent2"/>
                  </a:gs>
                  <a:gs pos="97902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ECE80EE-17D9-2CCE-5687-70DD9A003146}"/>
                  </a:ext>
                </a:extLst>
              </p:cNvPr>
              <p:cNvGrpSpPr/>
              <p:nvPr/>
            </p:nvGrpSpPr>
            <p:grpSpPr>
              <a:xfrm>
                <a:off x="5824538" y="2413065"/>
                <a:ext cx="542352" cy="529256"/>
                <a:chOff x="5824538" y="2413065"/>
                <a:chExt cx="542352" cy="529256"/>
              </a:xfrm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E4A07B47-0608-0E9C-979B-237191E65EFB}"/>
                    </a:ext>
                  </a:extLst>
                </p:cNvPr>
                <p:cNvSpPr/>
                <p:nvPr/>
              </p:nvSpPr>
              <p:spPr>
                <a:xfrm>
                  <a:off x="6288119" y="2705530"/>
                  <a:ext cx="56483" cy="79438"/>
                </a:xfrm>
                <a:custGeom>
                  <a:avLst/>
                  <a:gdLst>
                    <a:gd name="connsiteX0" fmla="*/ 16859 w 56483"/>
                    <a:gd name="connsiteY0" fmla="*/ 79248 h 79438"/>
                    <a:gd name="connsiteX1" fmla="*/ 5906 w 56483"/>
                    <a:gd name="connsiteY1" fmla="*/ 79248 h 79438"/>
                    <a:gd name="connsiteX2" fmla="*/ 0 w 56483"/>
                    <a:gd name="connsiteY2" fmla="*/ 73343 h 79438"/>
                    <a:gd name="connsiteX3" fmla="*/ 5906 w 56483"/>
                    <a:gd name="connsiteY3" fmla="*/ 67437 h 79438"/>
                    <a:gd name="connsiteX4" fmla="*/ 16859 w 56483"/>
                    <a:gd name="connsiteY4" fmla="*/ 67437 h 79438"/>
                    <a:gd name="connsiteX5" fmla="*/ 44672 w 56483"/>
                    <a:gd name="connsiteY5" fmla="*/ 39624 h 79438"/>
                    <a:gd name="connsiteX6" fmla="*/ 16859 w 56483"/>
                    <a:gd name="connsiteY6" fmla="*/ 11811 h 79438"/>
                    <a:gd name="connsiteX7" fmla="*/ 10763 w 56483"/>
                    <a:gd name="connsiteY7" fmla="*/ 5905 h 79438"/>
                    <a:gd name="connsiteX8" fmla="*/ 16574 w 56483"/>
                    <a:gd name="connsiteY8" fmla="*/ 0 h 79438"/>
                    <a:gd name="connsiteX9" fmla="*/ 56483 w 56483"/>
                    <a:gd name="connsiteY9" fmla="*/ 39719 h 79438"/>
                    <a:gd name="connsiteX10" fmla="*/ 16764 w 56483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6483" h="79438">
                      <a:moveTo>
                        <a:pt x="16859" y="79248"/>
                      </a:moveTo>
                      <a:lnTo>
                        <a:pt x="5906" y="79248"/>
                      </a:lnTo>
                      <a:cubicBezTo>
                        <a:pt x="2572" y="79248"/>
                        <a:pt x="0" y="76581"/>
                        <a:pt x="0" y="73343"/>
                      </a:cubicBezTo>
                      <a:cubicBezTo>
                        <a:pt x="0" y="70104"/>
                        <a:pt x="2667" y="67437"/>
                        <a:pt x="5906" y="67437"/>
                      </a:cubicBezTo>
                      <a:lnTo>
                        <a:pt x="16859" y="67437"/>
                      </a:lnTo>
                      <a:cubicBezTo>
                        <a:pt x="32195" y="67437"/>
                        <a:pt x="44672" y="54959"/>
                        <a:pt x="44672" y="39624"/>
                      </a:cubicBezTo>
                      <a:cubicBezTo>
                        <a:pt x="44672" y="24289"/>
                        <a:pt x="32195" y="11811"/>
                        <a:pt x="16859" y="11811"/>
                      </a:cubicBezTo>
                      <a:cubicBezTo>
                        <a:pt x="13526" y="11811"/>
                        <a:pt x="10763" y="9144"/>
                        <a:pt x="10763" y="5905"/>
                      </a:cubicBezTo>
                      <a:cubicBezTo>
                        <a:pt x="10763" y="2667"/>
                        <a:pt x="13335" y="0"/>
                        <a:pt x="16574" y="0"/>
                      </a:cubicBezTo>
                      <a:cubicBezTo>
                        <a:pt x="38672" y="0"/>
                        <a:pt x="56483" y="17812"/>
                        <a:pt x="56483" y="39719"/>
                      </a:cubicBezTo>
                      <a:cubicBezTo>
                        <a:pt x="56483" y="61627"/>
                        <a:pt x="38672" y="79439"/>
                        <a:pt x="16764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722FFC72-C526-E667-4C1A-9E0E706B2001}"/>
                    </a:ext>
                  </a:extLst>
                </p:cNvPr>
                <p:cNvSpPr/>
                <p:nvPr/>
              </p:nvSpPr>
              <p:spPr>
                <a:xfrm>
                  <a:off x="6298787" y="2637998"/>
                  <a:ext cx="57626" cy="79438"/>
                </a:xfrm>
                <a:custGeom>
                  <a:avLst/>
                  <a:gdLst>
                    <a:gd name="connsiteX0" fmla="*/ 17907 w 57626"/>
                    <a:gd name="connsiteY0" fmla="*/ 79248 h 79438"/>
                    <a:gd name="connsiteX1" fmla="*/ 5905 w 57626"/>
                    <a:gd name="connsiteY1" fmla="*/ 79248 h 79438"/>
                    <a:gd name="connsiteX2" fmla="*/ 0 w 57626"/>
                    <a:gd name="connsiteY2" fmla="*/ 73342 h 79438"/>
                    <a:gd name="connsiteX3" fmla="*/ 5905 w 57626"/>
                    <a:gd name="connsiteY3" fmla="*/ 67437 h 79438"/>
                    <a:gd name="connsiteX4" fmla="*/ 17907 w 57626"/>
                    <a:gd name="connsiteY4" fmla="*/ 67437 h 79438"/>
                    <a:gd name="connsiteX5" fmla="*/ 45720 w 57626"/>
                    <a:gd name="connsiteY5" fmla="*/ 39624 h 79438"/>
                    <a:gd name="connsiteX6" fmla="*/ 17907 w 57626"/>
                    <a:gd name="connsiteY6" fmla="*/ 11811 h 79438"/>
                    <a:gd name="connsiteX7" fmla="*/ 12001 w 57626"/>
                    <a:gd name="connsiteY7" fmla="*/ 5905 h 79438"/>
                    <a:gd name="connsiteX8" fmla="*/ 17907 w 57626"/>
                    <a:gd name="connsiteY8" fmla="*/ 0 h 79438"/>
                    <a:gd name="connsiteX9" fmla="*/ 57626 w 57626"/>
                    <a:gd name="connsiteY9" fmla="*/ 39719 h 79438"/>
                    <a:gd name="connsiteX10" fmla="*/ 17907 w 57626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" h="79438">
                      <a:moveTo>
                        <a:pt x="17907" y="79248"/>
                      </a:moveTo>
                      <a:lnTo>
                        <a:pt x="5905" y="79248"/>
                      </a:lnTo>
                      <a:cubicBezTo>
                        <a:pt x="2572" y="79248"/>
                        <a:pt x="0" y="76581"/>
                        <a:pt x="0" y="73342"/>
                      </a:cubicBezTo>
                      <a:cubicBezTo>
                        <a:pt x="0" y="70104"/>
                        <a:pt x="2667" y="67437"/>
                        <a:pt x="5905" y="67437"/>
                      </a:cubicBezTo>
                      <a:lnTo>
                        <a:pt x="17907" y="67437"/>
                      </a:lnTo>
                      <a:cubicBezTo>
                        <a:pt x="33242" y="67437"/>
                        <a:pt x="45720" y="54959"/>
                        <a:pt x="45720" y="39624"/>
                      </a:cubicBezTo>
                      <a:cubicBezTo>
                        <a:pt x="45720" y="24289"/>
                        <a:pt x="33242" y="11811"/>
                        <a:pt x="17907" y="11811"/>
                      </a:cubicBezTo>
                      <a:cubicBezTo>
                        <a:pt x="14573" y="11811"/>
                        <a:pt x="12001" y="9144"/>
                        <a:pt x="12001" y="5905"/>
                      </a:cubicBezTo>
                      <a:cubicBezTo>
                        <a:pt x="12001" y="2667"/>
                        <a:pt x="14669" y="0"/>
                        <a:pt x="17907" y="0"/>
                      </a:cubicBezTo>
                      <a:cubicBezTo>
                        <a:pt x="39815" y="0"/>
                        <a:pt x="57626" y="17812"/>
                        <a:pt x="57626" y="39719"/>
                      </a:cubicBezTo>
                      <a:cubicBezTo>
                        <a:pt x="57626" y="61627"/>
                        <a:pt x="39815" y="79439"/>
                        <a:pt x="17907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8916FB0A-E64E-45B9-6E22-B686D96852AA}"/>
                    </a:ext>
                  </a:extLst>
                </p:cNvPr>
                <p:cNvSpPr/>
                <p:nvPr/>
              </p:nvSpPr>
              <p:spPr>
                <a:xfrm>
                  <a:off x="5903309" y="2780777"/>
                  <a:ext cx="11810" cy="15240"/>
                </a:xfrm>
                <a:custGeom>
                  <a:avLst/>
                  <a:gdLst>
                    <a:gd name="connsiteX0" fmla="*/ 5905 w 11810"/>
                    <a:gd name="connsiteY0" fmla="*/ 15240 h 15240"/>
                    <a:gd name="connsiteX1" fmla="*/ 0 w 11810"/>
                    <a:gd name="connsiteY1" fmla="*/ 9335 h 15240"/>
                    <a:gd name="connsiteX2" fmla="*/ 0 w 11810"/>
                    <a:gd name="connsiteY2" fmla="*/ 5906 h 15240"/>
                    <a:gd name="connsiteX3" fmla="*/ 5905 w 11810"/>
                    <a:gd name="connsiteY3" fmla="*/ 0 h 15240"/>
                    <a:gd name="connsiteX4" fmla="*/ 11811 w 11810"/>
                    <a:gd name="connsiteY4" fmla="*/ 5906 h 15240"/>
                    <a:gd name="connsiteX5" fmla="*/ 11811 w 11810"/>
                    <a:gd name="connsiteY5" fmla="*/ 9335 h 15240"/>
                    <a:gd name="connsiteX6" fmla="*/ 5905 w 11810"/>
                    <a:gd name="connsiteY6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10" h="15240">
                      <a:moveTo>
                        <a:pt x="5905" y="15240"/>
                      </a:moveTo>
                      <a:cubicBezTo>
                        <a:pt x="2572" y="15240"/>
                        <a:pt x="0" y="12573"/>
                        <a:pt x="0" y="9335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5" y="0"/>
                      </a:cubicBezTo>
                      <a:cubicBezTo>
                        <a:pt x="9144" y="0"/>
                        <a:pt x="11811" y="2667"/>
                        <a:pt x="11811" y="5906"/>
                      </a:cubicBezTo>
                      <a:lnTo>
                        <a:pt x="11811" y="9335"/>
                      </a:lnTo>
                      <a:cubicBezTo>
                        <a:pt x="11811" y="12668"/>
                        <a:pt x="9144" y="15240"/>
                        <a:pt x="5905" y="15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516D5D9-4386-B046-11E6-CB77A447948E}"/>
                    </a:ext>
                  </a:extLst>
                </p:cNvPr>
                <p:cNvSpPr/>
                <p:nvPr/>
              </p:nvSpPr>
              <p:spPr>
                <a:xfrm>
                  <a:off x="5982081" y="2525603"/>
                  <a:ext cx="384809" cy="326993"/>
                </a:xfrm>
                <a:custGeom>
                  <a:avLst/>
                  <a:gdLst>
                    <a:gd name="connsiteX0" fmla="*/ 311087 w 384809"/>
                    <a:gd name="connsiteY0" fmla="*/ 326708 h 326993"/>
                    <a:gd name="connsiteX1" fmla="*/ 140589 w 384809"/>
                    <a:gd name="connsiteY1" fmla="*/ 326708 h 326993"/>
                    <a:gd name="connsiteX2" fmla="*/ 99822 w 384809"/>
                    <a:gd name="connsiteY2" fmla="*/ 314420 h 326993"/>
                    <a:gd name="connsiteX3" fmla="*/ 66294 w 384809"/>
                    <a:gd name="connsiteY3" fmla="*/ 292132 h 326993"/>
                    <a:gd name="connsiteX4" fmla="*/ 32194 w 384809"/>
                    <a:gd name="connsiteY4" fmla="*/ 281750 h 326993"/>
                    <a:gd name="connsiteX5" fmla="*/ 5905 w 384809"/>
                    <a:gd name="connsiteY5" fmla="*/ 281750 h 326993"/>
                    <a:gd name="connsiteX6" fmla="*/ 0 w 384809"/>
                    <a:gd name="connsiteY6" fmla="*/ 275844 h 326993"/>
                    <a:gd name="connsiteX7" fmla="*/ 0 w 384809"/>
                    <a:gd name="connsiteY7" fmla="*/ 73343 h 326993"/>
                    <a:gd name="connsiteX8" fmla="*/ 5905 w 384809"/>
                    <a:gd name="connsiteY8" fmla="*/ 67437 h 326993"/>
                    <a:gd name="connsiteX9" fmla="*/ 30099 w 384809"/>
                    <a:gd name="connsiteY9" fmla="*/ 67437 h 326993"/>
                    <a:gd name="connsiteX10" fmla="*/ 67056 w 384809"/>
                    <a:gd name="connsiteY10" fmla="*/ 55150 h 326993"/>
                    <a:gd name="connsiteX11" fmla="*/ 121063 w 384809"/>
                    <a:gd name="connsiteY11" fmla="*/ 14669 h 326993"/>
                    <a:gd name="connsiteX12" fmla="*/ 165164 w 384809"/>
                    <a:gd name="connsiteY12" fmla="*/ 0 h 326993"/>
                    <a:gd name="connsiteX13" fmla="*/ 210121 w 384809"/>
                    <a:gd name="connsiteY13" fmla="*/ 0 h 326993"/>
                    <a:gd name="connsiteX14" fmla="*/ 216027 w 384809"/>
                    <a:gd name="connsiteY14" fmla="*/ 5905 h 326993"/>
                    <a:gd name="connsiteX15" fmla="*/ 216027 w 384809"/>
                    <a:gd name="connsiteY15" fmla="*/ 44958 h 326993"/>
                    <a:gd name="connsiteX16" fmla="*/ 345091 w 384809"/>
                    <a:gd name="connsiteY16" fmla="*/ 44958 h 326993"/>
                    <a:gd name="connsiteX17" fmla="*/ 384810 w 384809"/>
                    <a:gd name="connsiteY17" fmla="*/ 84677 h 326993"/>
                    <a:gd name="connsiteX18" fmla="*/ 345091 w 384809"/>
                    <a:gd name="connsiteY18" fmla="*/ 124397 h 326993"/>
                    <a:gd name="connsiteX19" fmla="*/ 335375 w 384809"/>
                    <a:gd name="connsiteY19" fmla="*/ 124397 h 326993"/>
                    <a:gd name="connsiteX20" fmla="*/ 329470 w 384809"/>
                    <a:gd name="connsiteY20" fmla="*/ 118491 h 326993"/>
                    <a:gd name="connsiteX21" fmla="*/ 335375 w 384809"/>
                    <a:gd name="connsiteY21" fmla="*/ 112585 h 326993"/>
                    <a:gd name="connsiteX22" fmla="*/ 345091 w 384809"/>
                    <a:gd name="connsiteY22" fmla="*/ 112585 h 326993"/>
                    <a:gd name="connsiteX23" fmla="*/ 372904 w 384809"/>
                    <a:gd name="connsiteY23" fmla="*/ 84772 h 326993"/>
                    <a:gd name="connsiteX24" fmla="*/ 345091 w 384809"/>
                    <a:gd name="connsiteY24" fmla="*/ 56960 h 326993"/>
                    <a:gd name="connsiteX25" fmla="*/ 210121 w 384809"/>
                    <a:gd name="connsiteY25" fmla="*/ 56960 h 326993"/>
                    <a:gd name="connsiteX26" fmla="*/ 204216 w 384809"/>
                    <a:gd name="connsiteY26" fmla="*/ 51054 h 326993"/>
                    <a:gd name="connsiteX27" fmla="*/ 204216 w 384809"/>
                    <a:gd name="connsiteY27" fmla="*/ 12001 h 326993"/>
                    <a:gd name="connsiteX28" fmla="*/ 165164 w 384809"/>
                    <a:gd name="connsiteY28" fmla="*/ 12001 h 326993"/>
                    <a:gd name="connsiteX29" fmla="*/ 128206 w 384809"/>
                    <a:gd name="connsiteY29" fmla="*/ 24289 h 326993"/>
                    <a:gd name="connsiteX30" fmla="*/ 74200 w 384809"/>
                    <a:gd name="connsiteY30" fmla="*/ 64770 h 326993"/>
                    <a:gd name="connsiteX31" fmla="*/ 30099 w 384809"/>
                    <a:gd name="connsiteY31" fmla="*/ 79438 h 326993"/>
                    <a:gd name="connsiteX32" fmla="*/ 11811 w 384809"/>
                    <a:gd name="connsiteY32" fmla="*/ 79438 h 326993"/>
                    <a:gd name="connsiteX33" fmla="*/ 11811 w 384809"/>
                    <a:gd name="connsiteY33" fmla="*/ 270034 h 326993"/>
                    <a:gd name="connsiteX34" fmla="*/ 32099 w 384809"/>
                    <a:gd name="connsiteY34" fmla="*/ 270034 h 326993"/>
                    <a:gd name="connsiteX35" fmla="*/ 72866 w 384809"/>
                    <a:gd name="connsiteY35" fmla="*/ 282416 h 326993"/>
                    <a:gd name="connsiteX36" fmla="*/ 106394 w 384809"/>
                    <a:gd name="connsiteY36" fmla="*/ 304705 h 326993"/>
                    <a:gd name="connsiteX37" fmla="*/ 140494 w 384809"/>
                    <a:gd name="connsiteY37" fmla="*/ 314992 h 326993"/>
                    <a:gd name="connsiteX38" fmla="*/ 310991 w 384809"/>
                    <a:gd name="connsiteY38" fmla="*/ 314992 h 326993"/>
                    <a:gd name="connsiteX39" fmla="*/ 338804 w 384809"/>
                    <a:gd name="connsiteY39" fmla="*/ 287179 h 326993"/>
                    <a:gd name="connsiteX40" fmla="*/ 310991 w 384809"/>
                    <a:gd name="connsiteY40" fmla="*/ 259366 h 326993"/>
                    <a:gd name="connsiteX41" fmla="*/ 305086 w 384809"/>
                    <a:gd name="connsiteY41" fmla="*/ 253460 h 326993"/>
                    <a:gd name="connsiteX42" fmla="*/ 310991 w 384809"/>
                    <a:gd name="connsiteY42" fmla="*/ 247555 h 326993"/>
                    <a:gd name="connsiteX43" fmla="*/ 350711 w 384809"/>
                    <a:gd name="connsiteY43" fmla="*/ 287274 h 326993"/>
                    <a:gd name="connsiteX44" fmla="*/ 310991 w 384809"/>
                    <a:gd name="connsiteY44" fmla="*/ 326993 h 326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84809" h="326993">
                      <a:moveTo>
                        <a:pt x="311087" y="326708"/>
                      </a:moveTo>
                      <a:lnTo>
                        <a:pt x="140589" y="326708"/>
                      </a:lnTo>
                      <a:cubicBezTo>
                        <a:pt x="126016" y="326708"/>
                        <a:pt x="111919" y="322421"/>
                        <a:pt x="99822" y="314420"/>
                      </a:cubicBezTo>
                      <a:lnTo>
                        <a:pt x="66294" y="292132"/>
                      </a:lnTo>
                      <a:cubicBezTo>
                        <a:pt x="56197" y="285369"/>
                        <a:pt x="44387" y="281750"/>
                        <a:pt x="32194" y="281750"/>
                      </a:cubicBezTo>
                      <a:lnTo>
                        <a:pt x="5905" y="281750"/>
                      </a:lnTo>
                      <a:cubicBezTo>
                        <a:pt x="2572" y="281750"/>
                        <a:pt x="0" y="279083"/>
                        <a:pt x="0" y="275844"/>
                      </a:cubicBezTo>
                      <a:lnTo>
                        <a:pt x="0" y="73343"/>
                      </a:lnTo>
                      <a:cubicBezTo>
                        <a:pt x="0" y="70009"/>
                        <a:pt x="2667" y="67437"/>
                        <a:pt x="5905" y="67437"/>
                      </a:cubicBezTo>
                      <a:lnTo>
                        <a:pt x="30099" y="67437"/>
                      </a:lnTo>
                      <a:cubicBezTo>
                        <a:pt x="43339" y="67437"/>
                        <a:pt x="56483" y="63056"/>
                        <a:pt x="67056" y="55150"/>
                      </a:cubicBezTo>
                      <a:lnTo>
                        <a:pt x="121063" y="14669"/>
                      </a:lnTo>
                      <a:cubicBezTo>
                        <a:pt x="133731" y="5239"/>
                        <a:pt x="149352" y="0"/>
                        <a:pt x="165164" y="0"/>
                      </a:cubicBezTo>
                      <a:lnTo>
                        <a:pt x="210121" y="0"/>
                      </a:lnTo>
                      <a:cubicBezTo>
                        <a:pt x="213455" y="0"/>
                        <a:pt x="216027" y="2667"/>
                        <a:pt x="216027" y="5905"/>
                      </a:cubicBezTo>
                      <a:lnTo>
                        <a:pt x="216027" y="44958"/>
                      </a:lnTo>
                      <a:lnTo>
                        <a:pt x="345091" y="44958"/>
                      </a:lnTo>
                      <a:cubicBezTo>
                        <a:pt x="366998" y="44958"/>
                        <a:pt x="384810" y="62770"/>
                        <a:pt x="384810" y="84677"/>
                      </a:cubicBezTo>
                      <a:cubicBezTo>
                        <a:pt x="384810" y="106585"/>
                        <a:pt x="366998" y="124397"/>
                        <a:pt x="345091" y="124397"/>
                      </a:cubicBezTo>
                      <a:lnTo>
                        <a:pt x="335375" y="124397"/>
                      </a:lnTo>
                      <a:cubicBezTo>
                        <a:pt x="332042" y="124397"/>
                        <a:pt x="329470" y="121730"/>
                        <a:pt x="329470" y="118491"/>
                      </a:cubicBezTo>
                      <a:cubicBezTo>
                        <a:pt x="329470" y="115252"/>
                        <a:pt x="332137" y="112585"/>
                        <a:pt x="335375" y="112585"/>
                      </a:cubicBezTo>
                      <a:lnTo>
                        <a:pt x="345091" y="112585"/>
                      </a:lnTo>
                      <a:cubicBezTo>
                        <a:pt x="360426" y="112585"/>
                        <a:pt x="372904" y="100108"/>
                        <a:pt x="372904" y="84772"/>
                      </a:cubicBezTo>
                      <a:cubicBezTo>
                        <a:pt x="372904" y="69437"/>
                        <a:pt x="360426" y="56960"/>
                        <a:pt x="345091" y="56960"/>
                      </a:cubicBezTo>
                      <a:lnTo>
                        <a:pt x="210121" y="56960"/>
                      </a:lnTo>
                      <a:cubicBezTo>
                        <a:pt x="206788" y="56960"/>
                        <a:pt x="204216" y="54293"/>
                        <a:pt x="204216" y="51054"/>
                      </a:cubicBezTo>
                      <a:lnTo>
                        <a:pt x="204216" y="12001"/>
                      </a:lnTo>
                      <a:lnTo>
                        <a:pt x="165164" y="12001"/>
                      </a:lnTo>
                      <a:cubicBezTo>
                        <a:pt x="151924" y="12001"/>
                        <a:pt x="138779" y="16383"/>
                        <a:pt x="128206" y="24289"/>
                      </a:cubicBezTo>
                      <a:lnTo>
                        <a:pt x="74200" y="64770"/>
                      </a:lnTo>
                      <a:cubicBezTo>
                        <a:pt x="61531" y="74200"/>
                        <a:pt x="45910" y="79438"/>
                        <a:pt x="30099" y="79438"/>
                      </a:cubicBezTo>
                      <a:lnTo>
                        <a:pt x="11811" y="79438"/>
                      </a:lnTo>
                      <a:lnTo>
                        <a:pt x="11811" y="270034"/>
                      </a:lnTo>
                      <a:lnTo>
                        <a:pt x="32099" y="270034"/>
                      </a:lnTo>
                      <a:cubicBezTo>
                        <a:pt x="46672" y="270034"/>
                        <a:pt x="60769" y="274320"/>
                        <a:pt x="72866" y="282416"/>
                      </a:cubicBezTo>
                      <a:lnTo>
                        <a:pt x="106394" y="304705"/>
                      </a:lnTo>
                      <a:cubicBezTo>
                        <a:pt x="116491" y="311467"/>
                        <a:pt x="128302" y="314992"/>
                        <a:pt x="140494" y="314992"/>
                      </a:cubicBezTo>
                      <a:lnTo>
                        <a:pt x="310991" y="314992"/>
                      </a:lnTo>
                      <a:cubicBezTo>
                        <a:pt x="326326" y="314992"/>
                        <a:pt x="338804" y="302514"/>
                        <a:pt x="338804" y="287179"/>
                      </a:cubicBezTo>
                      <a:cubicBezTo>
                        <a:pt x="338804" y="271843"/>
                        <a:pt x="326326" y="259366"/>
                        <a:pt x="310991" y="259366"/>
                      </a:cubicBezTo>
                      <a:cubicBezTo>
                        <a:pt x="307658" y="259366"/>
                        <a:pt x="305086" y="256699"/>
                        <a:pt x="305086" y="253460"/>
                      </a:cubicBezTo>
                      <a:cubicBezTo>
                        <a:pt x="305086" y="250222"/>
                        <a:pt x="307753" y="247555"/>
                        <a:pt x="310991" y="247555"/>
                      </a:cubicBezTo>
                      <a:cubicBezTo>
                        <a:pt x="332899" y="247555"/>
                        <a:pt x="350711" y="265366"/>
                        <a:pt x="350711" y="287274"/>
                      </a:cubicBezTo>
                      <a:cubicBezTo>
                        <a:pt x="350711" y="309182"/>
                        <a:pt x="332899" y="326993"/>
                        <a:pt x="310991" y="32699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31318C21-F177-4FA5-0DED-D9F5FAB75E52}"/>
                    </a:ext>
                  </a:extLst>
                </p:cNvPr>
                <p:cNvSpPr/>
                <p:nvPr/>
              </p:nvSpPr>
              <p:spPr>
                <a:xfrm>
                  <a:off x="5824538" y="2567036"/>
                  <a:ext cx="169354" cy="266223"/>
                </a:xfrm>
                <a:custGeom>
                  <a:avLst/>
                  <a:gdLst>
                    <a:gd name="connsiteX0" fmla="*/ 163449 w 169354"/>
                    <a:gd name="connsiteY0" fmla="*/ 266224 h 266223"/>
                    <a:gd name="connsiteX1" fmla="*/ 5906 w 169354"/>
                    <a:gd name="connsiteY1" fmla="*/ 266224 h 266223"/>
                    <a:gd name="connsiteX2" fmla="*/ 0 w 169354"/>
                    <a:gd name="connsiteY2" fmla="*/ 260318 h 266223"/>
                    <a:gd name="connsiteX3" fmla="*/ 0 w 169354"/>
                    <a:gd name="connsiteY3" fmla="*/ 5906 h 266223"/>
                    <a:gd name="connsiteX4" fmla="*/ 5906 w 169354"/>
                    <a:gd name="connsiteY4" fmla="*/ 0 h 266223"/>
                    <a:gd name="connsiteX5" fmla="*/ 163449 w 169354"/>
                    <a:gd name="connsiteY5" fmla="*/ 0 h 266223"/>
                    <a:gd name="connsiteX6" fmla="*/ 169355 w 169354"/>
                    <a:gd name="connsiteY6" fmla="*/ 5906 h 266223"/>
                    <a:gd name="connsiteX7" fmla="*/ 169355 w 169354"/>
                    <a:gd name="connsiteY7" fmla="*/ 260318 h 266223"/>
                    <a:gd name="connsiteX8" fmla="*/ 163449 w 169354"/>
                    <a:gd name="connsiteY8" fmla="*/ 266224 h 266223"/>
                    <a:gd name="connsiteX9" fmla="*/ 11906 w 169354"/>
                    <a:gd name="connsiteY9" fmla="*/ 254318 h 266223"/>
                    <a:gd name="connsiteX10" fmla="*/ 157544 w 169354"/>
                    <a:gd name="connsiteY10" fmla="*/ 254318 h 266223"/>
                    <a:gd name="connsiteX11" fmla="*/ 157544 w 169354"/>
                    <a:gd name="connsiteY11" fmla="*/ 11811 h 266223"/>
                    <a:gd name="connsiteX12" fmla="*/ 11906 w 169354"/>
                    <a:gd name="connsiteY12" fmla="*/ 11811 h 266223"/>
                    <a:gd name="connsiteX13" fmla="*/ 11906 w 169354"/>
                    <a:gd name="connsiteY13" fmla="*/ 254318 h 266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354" h="266223">
                      <a:moveTo>
                        <a:pt x="163449" y="266224"/>
                      </a:moveTo>
                      <a:lnTo>
                        <a:pt x="5906" y="266224"/>
                      </a:lnTo>
                      <a:cubicBezTo>
                        <a:pt x="2572" y="266224"/>
                        <a:pt x="0" y="263557"/>
                        <a:pt x="0" y="260318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6" y="0"/>
                      </a:cubicBezTo>
                      <a:lnTo>
                        <a:pt x="163449" y="0"/>
                      </a:lnTo>
                      <a:cubicBezTo>
                        <a:pt x="166783" y="0"/>
                        <a:pt x="169355" y="2667"/>
                        <a:pt x="169355" y="5906"/>
                      </a:cubicBezTo>
                      <a:lnTo>
                        <a:pt x="169355" y="260318"/>
                      </a:lnTo>
                      <a:cubicBezTo>
                        <a:pt x="169355" y="263652"/>
                        <a:pt x="166688" y="266224"/>
                        <a:pt x="163449" y="266224"/>
                      </a:cubicBezTo>
                      <a:close/>
                      <a:moveTo>
                        <a:pt x="11906" y="254318"/>
                      </a:moveTo>
                      <a:lnTo>
                        <a:pt x="157544" y="254318"/>
                      </a:lnTo>
                      <a:lnTo>
                        <a:pt x="157544" y="11811"/>
                      </a:lnTo>
                      <a:lnTo>
                        <a:pt x="11906" y="11811"/>
                      </a:lnTo>
                      <a:lnTo>
                        <a:pt x="11906" y="2543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54A206F4-D86E-11D6-F293-2EC80AD7EB70}"/>
                    </a:ext>
                  </a:extLst>
                </p:cNvPr>
                <p:cNvSpPr/>
                <p:nvPr/>
              </p:nvSpPr>
              <p:spPr>
                <a:xfrm>
                  <a:off x="6186297" y="2413065"/>
                  <a:ext cx="79438" cy="169211"/>
                </a:xfrm>
                <a:custGeom>
                  <a:avLst/>
                  <a:gdLst>
                    <a:gd name="connsiteX0" fmla="*/ 73438 w 79438"/>
                    <a:gd name="connsiteY0" fmla="*/ 169212 h 169211"/>
                    <a:gd name="connsiteX1" fmla="*/ 5905 w 79438"/>
                    <a:gd name="connsiteY1" fmla="*/ 169212 h 169211"/>
                    <a:gd name="connsiteX2" fmla="*/ 0 w 79438"/>
                    <a:gd name="connsiteY2" fmla="*/ 163306 h 169211"/>
                    <a:gd name="connsiteX3" fmla="*/ 0 w 79438"/>
                    <a:gd name="connsiteY3" fmla="*/ 73200 h 169211"/>
                    <a:gd name="connsiteX4" fmla="*/ 667 w 79438"/>
                    <a:gd name="connsiteY4" fmla="*/ 70533 h 169211"/>
                    <a:gd name="connsiteX5" fmla="*/ 34385 w 79438"/>
                    <a:gd name="connsiteY5" fmla="*/ 3000 h 169211"/>
                    <a:gd name="connsiteX6" fmla="*/ 45053 w 79438"/>
                    <a:gd name="connsiteY6" fmla="*/ 3000 h 169211"/>
                    <a:gd name="connsiteX7" fmla="*/ 78772 w 79438"/>
                    <a:gd name="connsiteY7" fmla="*/ 70533 h 169211"/>
                    <a:gd name="connsiteX8" fmla="*/ 79439 w 79438"/>
                    <a:gd name="connsiteY8" fmla="*/ 73200 h 169211"/>
                    <a:gd name="connsiteX9" fmla="*/ 79439 w 79438"/>
                    <a:gd name="connsiteY9" fmla="*/ 163211 h 169211"/>
                    <a:gd name="connsiteX10" fmla="*/ 73533 w 79438"/>
                    <a:gd name="connsiteY10" fmla="*/ 169116 h 169211"/>
                    <a:gd name="connsiteX11" fmla="*/ 11906 w 79438"/>
                    <a:gd name="connsiteY11" fmla="*/ 157305 h 169211"/>
                    <a:gd name="connsiteX12" fmla="*/ 67532 w 79438"/>
                    <a:gd name="connsiteY12" fmla="*/ 157305 h 169211"/>
                    <a:gd name="connsiteX13" fmla="*/ 67532 w 79438"/>
                    <a:gd name="connsiteY13" fmla="*/ 74628 h 169211"/>
                    <a:gd name="connsiteX14" fmla="*/ 39719 w 79438"/>
                    <a:gd name="connsiteY14" fmla="*/ 19002 h 169211"/>
                    <a:gd name="connsiteX15" fmla="*/ 11906 w 79438"/>
                    <a:gd name="connsiteY15" fmla="*/ 74628 h 169211"/>
                    <a:gd name="connsiteX16" fmla="*/ 11906 w 79438"/>
                    <a:gd name="connsiteY16" fmla="*/ 157305 h 169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438" h="169211">
                      <a:moveTo>
                        <a:pt x="73438" y="169212"/>
                      </a:moveTo>
                      <a:lnTo>
                        <a:pt x="5905" y="169212"/>
                      </a:lnTo>
                      <a:cubicBezTo>
                        <a:pt x="2572" y="169212"/>
                        <a:pt x="0" y="166545"/>
                        <a:pt x="0" y="163306"/>
                      </a:cubicBezTo>
                      <a:lnTo>
                        <a:pt x="0" y="73200"/>
                      </a:lnTo>
                      <a:cubicBezTo>
                        <a:pt x="0" y="72247"/>
                        <a:pt x="191" y="71390"/>
                        <a:pt x="667" y="70533"/>
                      </a:cubicBezTo>
                      <a:lnTo>
                        <a:pt x="34385" y="3000"/>
                      </a:lnTo>
                      <a:cubicBezTo>
                        <a:pt x="36385" y="-1000"/>
                        <a:pt x="43053" y="-1000"/>
                        <a:pt x="45053" y="3000"/>
                      </a:cubicBezTo>
                      <a:lnTo>
                        <a:pt x="78772" y="70533"/>
                      </a:lnTo>
                      <a:cubicBezTo>
                        <a:pt x="79153" y="71390"/>
                        <a:pt x="79439" y="72247"/>
                        <a:pt x="79439" y="73200"/>
                      </a:cubicBezTo>
                      <a:lnTo>
                        <a:pt x="79439" y="163211"/>
                      </a:lnTo>
                      <a:cubicBezTo>
                        <a:pt x="79439" y="166545"/>
                        <a:pt x="76772" y="169116"/>
                        <a:pt x="73533" y="169116"/>
                      </a:cubicBezTo>
                      <a:close/>
                      <a:moveTo>
                        <a:pt x="11906" y="157305"/>
                      </a:moveTo>
                      <a:lnTo>
                        <a:pt x="67532" y="157305"/>
                      </a:lnTo>
                      <a:lnTo>
                        <a:pt x="67532" y="74628"/>
                      </a:lnTo>
                      <a:lnTo>
                        <a:pt x="39719" y="19002"/>
                      </a:lnTo>
                      <a:lnTo>
                        <a:pt x="11906" y="74628"/>
                      </a:lnTo>
                      <a:lnTo>
                        <a:pt x="11906" y="15730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BC29E21-945C-04FE-CAC9-9B62A3EC9321}"/>
                    </a:ext>
                  </a:extLst>
                </p:cNvPr>
                <p:cNvSpPr/>
                <p:nvPr/>
              </p:nvSpPr>
              <p:spPr>
                <a:xfrm>
                  <a:off x="6186297" y="2840404"/>
                  <a:ext cx="79343" cy="101917"/>
                </a:xfrm>
                <a:custGeom>
                  <a:avLst/>
                  <a:gdLst>
                    <a:gd name="connsiteX0" fmla="*/ 39719 w 79343"/>
                    <a:gd name="connsiteY0" fmla="*/ 101918 h 101917"/>
                    <a:gd name="connsiteX1" fmla="*/ 0 w 79343"/>
                    <a:gd name="connsiteY1" fmla="*/ 62198 h 101917"/>
                    <a:gd name="connsiteX2" fmla="*/ 0 w 79343"/>
                    <a:gd name="connsiteY2" fmla="*/ 5905 h 101917"/>
                    <a:gd name="connsiteX3" fmla="*/ 5905 w 79343"/>
                    <a:gd name="connsiteY3" fmla="*/ 0 h 101917"/>
                    <a:gd name="connsiteX4" fmla="*/ 73438 w 79343"/>
                    <a:gd name="connsiteY4" fmla="*/ 0 h 101917"/>
                    <a:gd name="connsiteX5" fmla="*/ 79343 w 79343"/>
                    <a:gd name="connsiteY5" fmla="*/ 5905 h 101917"/>
                    <a:gd name="connsiteX6" fmla="*/ 79343 w 79343"/>
                    <a:gd name="connsiteY6" fmla="*/ 62198 h 101917"/>
                    <a:gd name="connsiteX7" fmla="*/ 39624 w 79343"/>
                    <a:gd name="connsiteY7" fmla="*/ 101918 h 101917"/>
                    <a:gd name="connsiteX8" fmla="*/ 11906 w 79343"/>
                    <a:gd name="connsiteY8" fmla="*/ 11906 h 101917"/>
                    <a:gd name="connsiteX9" fmla="*/ 11906 w 79343"/>
                    <a:gd name="connsiteY9" fmla="*/ 62198 h 101917"/>
                    <a:gd name="connsiteX10" fmla="*/ 39719 w 79343"/>
                    <a:gd name="connsiteY10" fmla="*/ 90011 h 101917"/>
                    <a:gd name="connsiteX11" fmla="*/ 67532 w 79343"/>
                    <a:gd name="connsiteY11" fmla="*/ 62198 h 101917"/>
                    <a:gd name="connsiteX12" fmla="*/ 67532 w 79343"/>
                    <a:gd name="connsiteY12" fmla="*/ 11906 h 101917"/>
                    <a:gd name="connsiteX13" fmla="*/ 11906 w 79343"/>
                    <a:gd name="connsiteY13" fmla="*/ 11906 h 10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343" h="101917">
                      <a:moveTo>
                        <a:pt x="39719" y="101918"/>
                      </a:moveTo>
                      <a:cubicBezTo>
                        <a:pt x="17812" y="101918"/>
                        <a:pt x="0" y="84106"/>
                        <a:pt x="0" y="62198"/>
                      </a:cubicBezTo>
                      <a:lnTo>
                        <a:pt x="0" y="5905"/>
                      </a:lnTo>
                      <a:cubicBezTo>
                        <a:pt x="0" y="2572"/>
                        <a:pt x="2667" y="0"/>
                        <a:pt x="5905" y="0"/>
                      </a:cubicBezTo>
                      <a:lnTo>
                        <a:pt x="73438" y="0"/>
                      </a:lnTo>
                      <a:cubicBezTo>
                        <a:pt x="76772" y="0"/>
                        <a:pt x="79343" y="2667"/>
                        <a:pt x="79343" y="5905"/>
                      </a:cubicBezTo>
                      <a:lnTo>
                        <a:pt x="79343" y="62198"/>
                      </a:lnTo>
                      <a:cubicBezTo>
                        <a:pt x="79343" y="84106"/>
                        <a:pt x="61531" y="101918"/>
                        <a:pt x="39624" y="101918"/>
                      </a:cubicBezTo>
                      <a:close/>
                      <a:moveTo>
                        <a:pt x="11906" y="11906"/>
                      </a:moveTo>
                      <a:lnTo>
                        <a:pt x="11906" y="62198"/>
                      </a:lnTo>
                      <a:cubicBezTo>
                        <a:pt x="11906" y="77533"/>
                        <a:pt x="24384" y="90011"/>
                        <a:pt x="39719" y="90011"/>
                      </a:cubicBezTo>
                      <a:cubicBezTo>
                        <a:pt x="55054" y="90011"/>
                        <a:pt x="67532" y="77533"/>
                        <a:pt x="67532" y="62198"/>
                      </a:cubicBezTo>
                      <a:lnTo>
                        <a:pt x="67532" y="11906"/>
                      </a:lnTo>
                      <a:lnTo>
                        <a:pt x="11906" y="119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511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-0.0224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91667E-6 -7.40741E-7 L 2.91667E-6 -0.0224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91667E-6 -7.40741E-7 L 2.91667E-6 -0.0224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7880E-808E-8C6D-9422-387E8B44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3557B-A87E-EB2A-A5C0-CBB8E4F43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3" t="16138" r="258" b="40796"/>
          <a:stretch/>
        </p:blipFill>
        <p:spPr>
          <a:xfrm>
            <a:off x="-114300" y="1586"/>
            <a:ext cx="12306300" cy="68564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C569C4F-84EF-1BA1-A97E-861467465D5F}"/>
              </a:ext>
            </a:extLst>
          </p:cNvPr>
          <p:cNvSpPr/>
          <p:nvPr/>
        </p:nvSpPr>
        <p:spPr>
          <a:xfrm>
            <a:off x="-4025900" y="2714625"/>
            <a:ext cx="695325" cy="6953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741C5-C05C-7D04-D785-781E33C98EE0}"/>
              </a:ext>
            </a:extLst>
          </p:cNvPr>
          <p:cNvSpPr txBox="1"/>
          <p:nvPr/>
        </p:nvSpPr>
        <p:spPr>
          <a:xfrm>
            <a:off x="2494137" y="3489012"/>
            <a:ext cx="7203727" cy="15975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Evaluate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 ExtraLight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2BEADD7-F628-7438-FA1D-01F4D414036F}"/>
              </a:ext>
            </a:extLst>
          </p:cNvPr>
          <p:cNvGrpSpPr/>
          <p:nvPr/>
        </p:nvGrpSpPr>
        <p:grpSpPr>
          <a:xfrm>
            <a:off x="5139055" y="1722868"/>
            <a:ext cx="1913890" cy="1913890"/>
            <a:chOff x="1687506" y="2108813"/>
            <a:chExt cx="1913890" cy="191389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F8EF30F-AD36-5F3B-0BA8-012A42347FC7}"/>
                </a:ext>
              </a:extLst>
            </p:cNvPr>
            <p:cNvSpPr/>
            <p:nvPr/>
          </p:nvSpPr>
          <p:spPr>
            <a:xfrm>
              <a:off x="1687506" y="2108813"/>
              <a:ext cx="1913890" cy="19138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FC8428A-EBC5-4C86-9CD8-DAF6824EF81F}"/>
                </a:ext>
              </a:extLst>
            </p:cNvPr>
            <p:cNvGrpSpPr/>
            <p:nvPr/>
          </p:nvGrpSpPr>
          <p:grpSpPr>
            <a:xfrm>
              <a:off x="1896441" y="2316339"/>
              <a:ext cx="1498838" cy="1498838"/>
              <a:chOff x="5383092" y="1966905"/>
              <a:chExt cx="1425816" cy="142581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4FE1363E-03C1-452C-5EFD-D3E3E3253B50}"/>
                  </a:ext>
                </a:extLst>
              </p:cNvPr>
              <p:cNvSpPr/>
              <p:nvPr/>
            </p:nvSpPr>
            <p:spPr>
              <a:xfrm>
                <a:off x="5383092" y="1966905"/>
                <a:ext cx="1425816" cy="1425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sx="102000" sy="102000" algn="ctr" rotWithShape="0">
                  <a:prstClr val="black">
                    <a:alpha val="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59C4BC7-5CFA-B4D4-7607-13522A925870}"/>
                  </a:ext>
                </a:extLst>
              </p:cNvPr>
              <p:cNvSpPr/>
              <p:nvPr/>
            </p:nvSpPr>
            <p:spPr>
              <a:xfrm>
                <a:off x="6070832" y="2600478"/>
                <a:ext cx="242770" cy="24277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97902">
                    <a:schemeClr val="accent4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CA4214D3-5A7E-BB7F-76B9-962524DDA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10250" y="2403588"/>
                <a:ext cx="571500" cy="552450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691672-268B-42D6-4DE5-CACE15CD077F}"/>
              </a:ext>
            </a:extLst>
          </p:cNvPr>
          <p:cNvSpPr txBox="1"/>
          <p:nvPr/>
        </p:nvSpPr>
        <p:spPr>
          <a:xfrm>
            <a:off x="13082553" y="4356240"/>
            <a:ext cx="24889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Equip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EE871-BB05-EBA0-27FB-EF2292F8B9B5}"/>
              </a:ext>
            </a:extLst>
          </p:cNvPr>
          <p:cNvSpPr txBox="1"/>
          <p:nvPr/>
        </p:nvSpPr>
        <p:spPr>
          <a:xfrm>
            <a:off x="16534102" y="4356240"/>
            <a:ext cx="2488911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Empower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84570-FF6D-379A-587A-B3FBEA756C91}"/>
              </a:ext>
            </a:extLst>
          </p:cNvPr>
          <p:cNvGrpSpPr/>
          <p:nvPr/>
        </p:nvGrpSpPr>
        <p:grpSpPr>
          <a:xfrm>
            <a:off x="16820204" y="2108813"/>
            <a:ext cx="1913890" cy="1913890"/>
            <a:chOff x="8590604" y="2108813"/>
            <a:chExt cx="1913890" cy="191389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9294BE7-589A-DAB2-310B-F153711861DC}"/>
                </a:ext>
              </a:extLst>
            </p:cNvPr>
            <p:cNvSpPr/>
            <p:nvPr/>
          </p:nvSpPr>
          <p:spPr>
            <a:xfrm>
              <a:off x="8590604" y="2108813"/>
              <a:ext cx="1913890" cy="19138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D3276C-8034-F0D1-037A-D353B0F00F1F}"/>
                </a:ext>
              </a:extLst>
            </p:cNvPr>
            <p:cNvSpPr/>
            <p:nvPr/>
          </p:nvSpPr>
          <p:spPr>
            <a:xfrm>
              <a:off x="8799539" y="2316339"/>
              <a:ext cx="1498838" cy="1498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sx="102000" sy="102000" algn="ctr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311434-0097-E67D-D4BF-1B9CCBE38E91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62858" y="2840836"/>
              <a:ext cx="572199" cy="449844"/>
              <a:chOff x="5831415" y="2571836"/>
              <a:chExt cx="604803" cy="475476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628E839-DA0D-7897-15F2-55DA1F3EDA8F}"/>
                  </a:ext>
                </a:extLst>
              </p:cNvPr>
              <p:cNvSpPr/>
              <p:nvPr/>
            </p:nvSpPr>
            <p:spPr>
              <a:xfrm>
                <a:off x="5986854" y="2635950"/>
                <a:ext cx="440040" cy="233559"/>
              </a:xfrm>
              <a:custGeom>
                <a:avLst/>
                <a:gdLst>
                  <a:gd name="connsiteX0" fmla="*/ 259603 w 440040"/>
                  <a:gd name="connsiteY0" fmla="*/ 37723 h 233559"/>
                  <a:gd name="connsiteX1" fmla="*/ 146579 w 440040"/>
                  <a:gd name="connsiteY1" fmla="*/ 0 h 233559"/>
                  <a:gd name="connsiteX2" fmla="*/ 12470 w 440040"/>
                  <a:gd name="connsiteY2" fmla="*/ 38870 h 233559"/>
                  <a:gd name="connsiteX3" fmla="*/ 9888 w 440040"/>
                  <a:gd name="connsiteY3" fmla="*/ 94808 h 233559"/>
                  <a:gd name="connsiteX4" fmla="*/ 150165 w 440040"/>
                  <a:gd name="connsiteY4" fmla="*/ 94808 h 233559"/>
                  <a:gd name="connsiteX5" fmla="*/ 304067 w 440040"/>
                  <a:gd name="connsiteY5" fmla="*/ 233220 h 233559"/>
                  <a:gd name="connsiteX6" fmla="*/ 440041 w 440040"/>
                  <a:gd name="connsiteY6" fmla="*/ 182445 h 233559"/>
                  <a:gd name="connsiteX7" fmla="*/ 336483 w 440040"/>
                  <a:gd name="connsiteY7" fmla="*/ 11475 h 233559"/>
                  <a:gd name="connsiteX8" fmla="*/ 259747 w 440040"/>
                  <a:gd name="connsiteY8" fmla="*/ 37579 h 23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040" h="233559">
                    <a:moveTo>
                      <a:pt x="259603" y="37723"/>
                    </a:moveTo>
                    <a:lnTo>
                      <a:pt x="146579" y="0"/>
                    </a:lnTo>
                    <a:lnTo>
                      <a:pt x="12470" y="38870"/>
                    </a:lnTo>
                    <a:cubicBezTo>
                      <a:pt x="12470" y="38870"/>
                      <a:pt x="-13778" y="79892"/>
                      <a:pt x="9888" y="94808"/>
                    </a:cubicBezTo>
                    <a:cubicBezTo>
                      <a:pt x="33555" y="109725"/>
                      <a:pt x="150165" y="94808"/>
                      <a:pt x="150165" y="94808"/>
                    </a:cubicBezTo>
                    <a:lnTo>
                      <a:pt x="304067" y="233220"/>
                    </a:lnTo>
                    <a:cubicBezTo>
                      <a:pt x="304067" y="233220"/>
                      <a:pt x="399306" y="240965"/>
                      <a:pt x="440041" y="182445"/>
                    </a:cubicBezTo>
                    <a:cubicBezTo>
                      <a:pt x="440041" y="182445"/>
                      <a:pt x="372628" y="33420"/>
                      <a:pt x="336483" y="11475"/>
                    </a:cubicBezTo>
                    <a:lnTo>
                      <a:pt x="259747" y="375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24F590A-48CB-3749-B42F-E25E27852CBB}"/>
                  </a:ext>
                </a:extLst>
              </p:cNvPr>
              <p:cNvSpPr/>
              <p:nvPr/>
            </p:nvSpPr>
            <p:spPr>
              <a:xfrm>
                <a:off x="5855462" y="2799098"/>
                <a:ext cx="190477" cy="198730"/>
              </a:xfrm>
              <a:custGeom>
                <a:avLst/>
                <a:gdLst>
                  <a:gd name="connsiteX0" fmla="*/ 51779 w 190477"/>
                  <a:gd name="connsiteY0" fmla="*/ 221 h 198730"/>
                  <a:gd name="connsiteX1" fmla="*/ 0 w 190477"/>
                  <a:gd name="connsiteY1" fmla="*/ 33066 h 198730"/>
                  <a:gd name="connsiteX2" fmla="*/ 144866 w 190477"/>
                  <a:gd name="connsiteY2" fmla="*/ 198730 h 198730"/>
                  <a:gd name="connsiteX3" fmla="*/ 190478 w 190477"/>
                  <a:gd name="connsiteY3" fmla="*/ 157422 h 198730"/>
                  <a:gd name="connsiteX4" fmla="*/ 141280 w 190477"/>
                  <a:gd name="connsiteY4" fmla="*/ 126441 h 198730"/>
                  <a:gd name="connsiteX5" fmla="*/ 141280 w 190477"/>
                  <a:gd name="connsiteY5" fmla="*/ 72940 h 198730"/>
                  <a:gd name="connsiteX6" fmla="*/ 102410 w 190477"/>
                  <a:gd name="connsiteY6" fmla="*/ 79538 h 198730"/>
                  <a:gd name="connsiteX7" fmla="*/ 123351 w 190477"/>
                  <a:gd name="connsiteY7" fmla="*/ 36222 h 198730"/>
                  <a:gd name="connsiteX8" fmla="*/ 73007 w 190477"/>
                  <a:gd name="connsiteY8" fmla="*/ 26612 h 198730"/>
                  <a:gd name="connsiteX9" fmla="*/ 51922 w 190477"/>
                  <a:gd name="connsiteY9" fmla="*/ 364 h 198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477" h="198730">
                    <a:moveTo>
                      <a:pt x="51779" y="221"/>
                    </a:moveTo>
                    <a:cubicBezTo>
                      <a:pt x="51779" y="221"/>
                      <a:pt x="12192" y="-4800"/>
                      <a:pt x="0" y="33066"/>
                    </a:cubicBezTo>
                    <a:cubicBezTo>
                      <a:pt x="0" y="33066"/>
                      <a:pt x="47763" y="163302"/>
                      <a:pt x="144866" y="198730"/>
                    </a:cubicBezTo>
                    <a:cubicBezTo>
                      <a:pt x="144866" y="198730"/>
                      <a:pt x="180581" y="198874"/>
                      <a:pt x="190478" y="157422"/>
                    </a:cubicBezTo>
                    <a:cubicBezTo>
                      <a:pt x="179003" y="110663"/>
                      <a:pt x="141280" y="126441"/>
                      <a:pt x="141280" y="126441"/>
                    </a:cubicBezTo>
                    <a:cubicBezTo>
                      <a:pt x="141280" y="126441"/>
                      <a:pt x="175130" y="90726"/>
                      <a:pt x="141280" y="72940"/>
                    </a:cubicBezTo>
                    <a:cubicBezTo>
                      <a:pt x="141280" y="72940"/>
                      <a:pt x="121343" y="59314"/>
                      <a:pt x="102410" y="79538"/>
                    </a:cubicBezTo>
                    <a:cubicBezTo>
                      <a:pt x="102410" y="79538"/>
                      <a:pt x="130666" y="50852"/>
                      <a:pt x="123351" y="36222"/>
                    </a:cubicBezTo>
                    <a:cubicBezTo>
                      <a:pt x="116036" y="21592"/>
                      <a:pt x="89215" y="10117"/>
                      <a:pt x="73007" y="26612"/>
                    </a:cubicBezTo>
                    <a:cubicBezTo>
                      <a:pt x="73007" y="26612"/>
                      <a:pt x="70712" y="2659"/>
                      <a:pt x="51922" y="3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12" name="Graphic 17">
                <a:extLst>
                  <a:ext uri="{FF2B5EF4-FFF2-40B4-BE49-F238E27FC236}">
                    <a16:creationId xmlns:a16="http://schemas.microsoft.com/office/drawing/2014/main" id="{3CC6FFD8-4B58-AD02-E6C1-BF93F1D63C05}"/>
                  </a:ext>
                </a:extLst>
              </p:cNvPr>
              <p:cNvGrpSpPr/>
              <p:nvPr/>
            </p:nvGrpSpPr>
            <p:grpSpPr>
              <a:xfrm>
                <a:off x="5831415" y="2571836"/>
                <a:ext cx="604803" cy="475476"/>
                <a:chOff x="5831415" y="2571836"/>
                <a:chExt cx="604803" cy="475476"/>
              </a:xfrm>
              <a:solidFill>
                <a:schemeClr val="accent1"/>
              </a:solidFill>
            </p:grpSpPr>
            <p:grpSp>
              <p:nvGrpSpPr>
                <p:cNvPr id="14" name="Graphic 17">
                  <a:extLst>
                    <a:ext uri="{FF2B5EF4-FFF2-40B4-BE49-F238E27FC236}">
                      <a16:creationId xmlns:a16="http://schemas.microsoft.com/office/drawing/2014/main" id="{8736677C-BEF7-2099-3F04-8B220F93627A}"/>
                    </a:ext>
                  </a:extLst>
                </p:cNvPr>
                <p:cNvGrpSpPr/>
                <p:nvPr/>
              </p:nvGrpSpPr>
              <p:grpSpPr>
                <a:xfrm>
                  <a:off x="5831415" y="2571836"/>
                  <a:ext cx="491635" cy="475476"/>
                  <a:chOff x="5831415" y="2571836"/>
                  <a:chExt cx="491635" cy="475476"/>
                </a:xfrm>
                <a:grpFill/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6179540C-4D64-9DED-0071-B38CD3B40EC5}"/>
                      </a:ext>
                    </a:extLst>
                  </p:cNvPr>
                  <p:cNvSpPr/>
                  <p:nvPr/>
                </p:nvSpPr>
                <p:spPr>
                  <a:xfrm>
                    <a:off x="5831415" y="2571836"/>
                    <a:ext cx="230876" cy="224040"/>
                  </a:xfrm>
                  <a:custGeom>
                    <a:avLst/>
                    <a:gdLst>
                      <a:gd name="connsiteX0" fmla="*/ 13433 w 230876"/>
                      <a:gd name="connsiteY0" fmla="*/ 223897 h 224040"/>
                      <a:gd name="connsiteX1" fmla="*/ 811 w 230876"/>
                      <a:gd name="connsiteY1" fmla="*/ 188469 h 224040"/>
                      <a:gd name="connsiteX2" fmla="*/ 90170 w 230876"/>
                      <a:gd name="connsiteY2" fmla="*/ 2295 h 224040"/>
                      <a:gd name="connsiteX3" fmla="*/ 93755 w 230876"/>
                      <a:gd name="connsiteY3" fmla="*/ 0 h 224040"/>
                      <a:gd name="connsiteX4" fmla="*/ 230876 w 230876"/>
                      <a:gd name="connsiteY4" fmla="*/ 48480 h 224040"/>
                      <a:gd name="connsiteX5" fmla="*/ 224852 w 230876"/>
                      <a:gd name="connsiteY5" fmla="*/ 65405 h 224040"/>
                      <a:gd name="connsiteX6" fmla="*/ 96050 w 230876"/>
                      <a:gd name="connsiteY6" fmla="*/ 19794 h 224040"/>
                      <a:gd name="connsiteX7" fmla="*/ 18597 w 230876"/>
                      <a:gd name="connsiteY7" fmla="*/ 186892 h 224040"/>
                      <a:gd name="connsiteX8" fmla="*/ 28494 w 230876"/>
                      <a:gd name="connsiteY8" fmla="*/ 214287 h 224040"/>
                      <a:gd name="connsiteX9" fmla="*/ 13433 w 230876"/>
                      <a:gd name="connsiteY9" fmla="*/ 224041 h 224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0876" h="224040">
                        <a:moveTo>
                          <a:pt x="13433" y="223897"/>
                        </a:moveTo>
                        <a:cubicBezTo>
                          <a:pt x="2389" y="206829"/>
                          <a:pt x="1242" y="193490"/>
                          <a:pt x="811" y="188469"/>
                        </a:cubicBezTo>
                        <a:cubicBezTo>
                          <a:pt x="-6790" y="103271"/>
                          <a:pt x="40255" y="33563"/>
                          <a:pt x="90170" y="2295"/>
                        </a:cubicBezTo>
                        <a:lnTo>
                          <a:pt x="93755" y="0"/>
                        </a:lnTo>
                        <a:lnTo>
                          <a:pt x="230876" y="48480"/>
                        </a:lnTo>
                        <a:lnTo>
                          <a:pt x="224852" y="65405"/>
                        </a:lnTo>
                        <a:lnTo>
                          <a:pt x="96050" y="19794"/>
                        </a:lnTo>
                        <a:cubicBezTo>
                          <a:pt x="52160" y="49197"/>
                          <a:pt x="11856" y="111303"/>
                          <a:pt x="18597" y="186892"/>
                        </a:cubicBezTo>
                        <a:cubicBezTo>
                          <a:pt x="19027" y="191051"/>
                          <a:pt x="19888" y="200805"/>
                          <a:pt x="28494" y="214287"/>
                        </a:cubicBezTo>
                        <a:lnTo>
                          <a:pt x="13433" y="22404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21F41A6D-F8F5-5F3B-193F-B577D6315542}"/>
                      </a:ext>
                    </a:extLst>
                  </p:cNvPr>
                  <p:cNvSpPr/>
                  <p:nvPr/>
                </p:nvSpPr>
                <p:spPr>
                  <a:xfrm rot="-2701201">
                    <a:off x="6210719" y="2827390"/>
                    <a:ext cx="17928" cy="150460"/>
                  </a:xfrm>
                  <a:custGeom>
                    <a:avLst/>
                    <a:gdLst>
                      <a:gd name="connsiteX0" fmla="*/ 0 w 17928"/>
                      <a:gd name="connsiteY0" fmla="*/ 0 h 150460"/>
                      <a:gd name="connsiteX1" fmla="*/ 17929 w 17928"/>
                      <a:gd name="connsiteY1" fmla="*/ 0 h 150460"/>
                      <a:gd name="connsiteX2" fmla="*/ 17929 w 17928"/>
                      <a:gd name="connsiteY2" fmla="*/ 150460 h 150460"/>
                      <a:gd name="connsiteX3" fmla="*/ 0 w 17928"/>
                      <a:gd name="connsiteY3" fmla="*/ 150460 h 150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5046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50460"/>
                        </a:lnTo>
                        <a:lnTo>
                          <a:pt x="0" y="150460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74E90F26-4964-7CBE-43FF-3A66F36985DC}"/>
                      </a:ext>
                    </a:extLst>
                  </p:cNvPr>
                  <p:cNvSpPr/>
                  <p:nvPr/>
                </p:nvSpPr>
                <p:spPr>
                  <a:xfrm>
                    <a:off x="6041637" y="2901442"/>
                    <a:ext cx="281413" cy="145870"/>
                  </a:xfrm>
                  <a:custGeom>
                    <a:avLst/>
                    <a:gdLst>
                      <a:gd name="connsiteX0" fmla="*/ 64257 w 281413"/>
                      <a:gd name="connsiteY0" fmla="*/ 145727 h 145870"/>
                      <a:gd name="connsiteX1" fmla="*/ 24383 w 281413"/>
                      <a:gd name="connsiteY1" fmla="*/ 128515 h 145870"/>
                      <a:gd name="connsiteX2" fmla="*/ 0 w 281413"/>
                      <a:gd name="connsiteY2" fmla="*/ 104992 h 145870"/>
                      <a:gd name="connsiteX3" fmla="*/ 12479 w 281413"/>
                      <a:gd name="connsiteY3" fmla="*/ 92083 h 145870"/>
                      <a:gd name="connsiteX4" fmla="*/ 36862 w 281413"/>
                      <a:gd name="connsiteY4" fmla="*/ 115749 h 145870"/>
                      <a:gd name="connsiteX5" fmla="*/ 64114 w 281413"/>
                      <a:gd name="connsiteY5" fmla="*/ 127798 h 145870"/>
                      <a:gd name="connsiteX6" fmla="*/ 96673 w 281413"/>
                      <a:gd name="connsiteY6" fmla="*/ 113311 h 145870"/>
                      <a:gd name="connsiteX7" fmla="*/ 101980 w 281413"/>
                      <a:gd name="connsiteY7" fmla="*/ 107287 h 145870"/>
                      <a:gd name="connsiteX8" fmla="*/ 108578 w 281413"/>
                      <a:gd name="connsiteY8" fmla="*/ 111877 h 145870"/>
                      <a:gd name="connsiteX9" fmla="*/ 133105 w 281413"/>
                      <a:gd name="connsiteY9" fmla="*/ 119766 h 145870"/>
                      <a:gd name="connsiteX10" fmla="*/ 172262 w 281413"/>
                      <a:gd name="connsiteY10" fmla="*/ 92944 h 145870"/>
                      <a:gd name="connsiteX11" fmla="*/ 174557 w 281413"/>
                      <a:gd name="connsiteY11" fmla="*/ 87924 h 145870"/>
                      <a:gd name="connsiteX12" fmla="*/ 180007 w 281413"/>
                      <a:gd name="connsiteY12" fmla="*/ 87637 h 145870"/>
                      <a:gd name="connsiteX13" fmla="*/ 222319 w 281413"/>
                      <a:gd name="connsiteY13" fmla="*/ 52783 h 145870"/>
                      <a:gd name="connsiteX14" fmla="*/ 223323 w 281413"/>
                      <a:gd name="connsiteY14" fmla="*/ 47189 h 145870"/>
                      <a:gd name="connsiteX15" fmla="*/ 228774 w 281413"/>
                      <a:gd name="connsiteY15" fmla="*/ 45755 h 145870"/>
                      <a:gd name="connsiteX16" fmla="*/ 263484 w 281413"/>
                      <a:gd name="connsiteY16" fmla="*/ 0 h 145870"/>
                      <a:gd name="connsiteX17" fmla="*/ 281413 w 281413"/>
                      <a:gd name="connsiteY17" fmla="*/ 574 h 145870"/>
                      <a:gd name="connsiteX18" fmla="*/ 238671 w 281413"/>
                      <a:gd name="connsiteY18" fmla="*/ 61389 h 145870"/>
                      <a:gd name="connsiteX19" fmla="*/ 186031 w 281413"/>
                      <a:gd name="connsiteY19" fmla="*/ 105136 h 145870"/>
                      <a:gd name="connsiteX20" fmla="*/ 132961 w 281413"/>
                      <a:gd name="connsiteY20" fmla="*/ 137695 h 145870"/>
                      <a:gd name="connsiteX21" fmla="*/ 104562 w 281413"/>
                      <a:gd name="connsiteY21" fmla="*/ 130523 h 145870"/>
                      <a:gd name="connsiteX22" fmla="*/ 63971 w 281413"/>
                      <a:gd name="connsiteY22" fmla="*/ 145870 h 145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81413" h="145870">
                        <a:moveTo>
                          <a:pt x="64257" y="145727"/>
                        </a:moveTo>
                        <a:cubicBezTo>
                          <a:pt x="49197" y="145727"/>
                          <a:pt x="35858" y="139989"/>
                          <a:pt x="24383" y="128515"/>
                        </a:cubicBezTo>
                        <a:lnTo>
                          <a:pt x="0" y="104992"/>
                        </a:lnTo>
                        <a:lnTo>
                          <a:pt x="12479" y="92083"/>
                        </a:lnTo>
                        <a:lnTo>
                          <a:pt x="36862" y="115749"/>
                        </a:lnTo>
                        <a:cubicBezTo>
                          <a:pt x="45038" y="123925"/>
                          <a:pt x="53930" y="127798"/>
                          <a:pt x="64114" y="127798"/>
                        </a:cubicBezTo>
                        <a:cubicBezTo>
                          <a:pt x="77166" y="127798"/>
                          <a:pt x="90506" y="120339"/>
                          <a:pt x="96673" y="113311"/>
                        </a:cubicBezTo>
                        <a:lnTo>
                          <a:pt x="101980" y="107287"/>
                        </a:lnTo>
                        <a:lnTo>
                          <a:pt x="108578" y="111877"/>
                        </a:lnTo>
                        <a:cubicBezTo>
                          <a:pt x="115750" y="116754"/>
                          <a:pt x="124929" y="119766"/>
                          <a:pt x="133105" y="119766"/>
                        </a:cubicBezTo>
                        <a:cubicBezTo>
                          <a:pt x="150030" y="119766"/>
                          <a:pt x="164660" y="109725"/>
                          <a:pt x="172262" y="92944"/>
                        </a:cubicBezTo>
                        <a:lnTo>
                          <a:pt x="174557" y="87924"/>
                        </a:lnTo>
                        <a:lnTo>
                          <a:pt x="180007" y="87637"/>
                        </a:lnTo>
                        <a:cubicBezTo>
                          <a:pt x="209984" y="86346"/>
                          <a:pt x="220742" y="61963"/>
                          <a:pt x="222319" y="52783"/>
                        </a:cubicBezTo>
                        <a:lnTo>
                          <a:pt x="223323" y="47189"/>
                        </a:lnTo>
                        <a:lnTo>
                          <a:pt x="228774" y="45755"/>
                        </a:lnTo>
                        <a:cubicBezTo>
                          <a:pt x="248137" y="40448"/>
                          <a:pt x="262767" y="21228"/>
                          <a:pt x="263484" y="0"/>
                        </a:cubicBezTo>
                        <a:lnTo>
                          <a:pt x="281413" y="574"/>
                        </a:lnTo>
                        <a:cubicBezTo>
                          <a:pt x="280553" y="27539"/>
                          <a:pt x="262911" y="52353"/>
                          <a:pt x="238671" y="61389"/>
                        </a:cubicBezTo>
                        <a:cubicBezTo>
                          <a:pt x="233364" y="79031"/>
                          <a:pt x="216726" y="101550"/>
                          <a:pt x="186031" y="105136"/>
                        </a:cubicBezTo>
                        <a:cubicBezTo>
                          <a:pt x="174987" y="125359"/>
                          <a:pt x="155050" y="137695"/>
                          <a:pt x="132961" y="137695"/>
                        </a:cubicBezTo>
                        <a:cubicBezTo>
                          <a:pt x="123495" y="137695"/>
                          <a:pt x="113455" y="135113"/>
                          <a:pt x="104562" y="130523"/>
                        </a:cubicBezTo>
                        <a:cubicBezTo>
                          <a:pt x="94952" y="138555"/>
                          <a:pt x="79892" y="145870"/>
                          <a:pt x="63971" y="145870"/>
                        </a:cubicBez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BC170D0C-3F3A-E4AB-6DFF-24D014B867F5}"/>
                      </a:ext>
                    </a:extLst>
                  </p:cNvPr>
                  <p:cNvSpPr/>
                  <p:nvPr/>
                </p:nvSpPr>
                <p:spPr>
                  <a:xfrm rot="-2699400">
                    <a:off x="6109711" y="2954852"/>
                    <a:ext cx="17928" cy="77596"/>
                  </a:xfrm>
                  <a:custGeom>
                    <a:avLst/>
                    <a:gdLst>
                      <a:gd name="connsiteX0" fmla="*/ 0 w 17928"/>
                      <a:gd name="connsiteY0" fmla="*/ 0 h 77596"/>
                      <a:gd name="connsiteX1" fmla="*/ 17929 w 17928"/>
                      <a:gd name="connsiteY1" fmla="*/ 0 h 77596"/>
                      <a:gd name="connsiteX2" fmla="*/ 17929 w 17928"/>
                      <a:gd name="connsiteY2" fmla="*/ 77597 h 77596"/>
                      <a:gd name="connsiteX3" fmla="*/ 0 w 17928"/>
                      <a:gd name="connsiteY3" fmla="*/ 77597 h 7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77596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77597"/>
                        </a:lnTo>
                        <a:lnTo>
                          <a:pt x="0" y="77597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0D360DD6-048F-16DB-750B-B1B3094D1851}"/>
                      </a:ext>
                    </a:extLst>
                  </p:cNvPr>
                  <p:cNvSpPr/>
                  <p:nvPr/>
                </p:nvSpPr>
                <p:spPr>
                  <a:xfrm rot="-2707200">
                    <a:off x="6166057" y="2885144"/>
                    <a:ext cx="17928" cy="132530"/>
                  </a:xfrm>
                  <a:custGeom>
                    <a:avLst/>
                    <a:gdLst>
                      <a:gd name="connsiteX0" fmla="*/ 0 w 17928"/>
                      <a:gd name="connsiteY0" fmla="*/ 0 h 132530"/>
                      <a:gd name="connsiteX1" fmla="*/ 17929 w 17928"/>
                      <a:gd name="connsiteY1" fmla="*/ 0 h 132530"/>
                      <a:gd name="connsiteX2" fmla="*/ 17929 w 17928"/>
                      <a:gd name="connsiteY2" fmla="*/ 132531 h 132530"/>
                      <a:gd name="connsiteX3" fmla="*/ 0 w 17928"/>
                      <a:gd name="connsiteY3" fmla="*/ 132531 h 13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3253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32531"/>
                        </a:lnTo>
                        <a:lnTo>
                          <a:pt x="0" y="13253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412674C-628A-E878-61B2-5073A8E18F5F}"/>
                    </a:ext>
                  </a:extLst>
                </p:cNvPr>
                <p:cNvSpPr/>
                <p:nvPr/>
              </p:nvSpPr>
              <p:spPr>
                <a:xfrm>
                  <a:off x="5978742" y="2623822"/>
                  <a:ext cx="457475" cy="254813"/>
                </a:xfrm>
                <a:custGeom>
                  <a:avLst/>
                  <a:gdLst>
                    <a:gd name="connsiteX0" fmla="*/ 325232 w 457475"/>
                    <a:gd name="connsiteY0" fmla="*/ 254814 h 254813"/>
                    <a:gd name="connsiteX1" fmla="*/ 307590 w 457475"/>
                    <a:gd name="connsiteY1" fmla="*/ 253953 h 254813"/>
                    <a:gd name="connsiteX2" fmla="*/ 304721 w 457475"/>
                    <a:gd name="connsiteY2" fmla="*/ 253666 h 254813"/>
                    <a:gd name="connsiteX3" fmla="*/ 157560 w 457475"/>
                    <a:gd name="connsiteY3" fmla="*/ 117550 h 254813"/>
                    <a:gd name="connsiteX4" fmla="*/ 78385 w 457475"/>
                    <a:gd name="connsiteY4" fmla="*/ 125295 h 254813"/>
                    <a:gd name="connsiteX5" fmla="*/ 3801 w 457475"/>
                    <a:gd name="connsiteY5" fmla="*/ 98473 h 254813"/>
                    <a:gd name="connsiteX6" fmla="*/ 2797 w 457475"/>
                    <a:gd name="connsiteY6" fmla="*/ 65771 h 254813"/>
                    <a:gd name="connsiteX7" fmla="*/ 25889 w 457475"/>
                    <a:gd name="connsiteY7" fmla="*/ 40957 h 254813"/>
                    <a:gd name="connsiteX8" fmla="*/ 130164 w 457475"/>
                    <a:gd name="connsiteY8" fmla="*/ 3952 h 254813"/>
                    <a:gd name="connsiteX9" fmla="*/ 180079 w 457475"/>
                    <a:gd name="connsiteY9" fmla="*/ 5386 h 254813"/>
                    <a:gd name="connsiteX10" fmla="*/ 270441 w 457475"/>
                    <a:gd name="connsiteY10" fmla="*/ 38662 h 254813"/>
                    <a:gd name="connsiteX11" fmla="*/ 351336 w 457475"/>
                    <a:gd name="connsiteY11" fmla="*/ 16287 h 254813"/>
                    <a:gd name="connsiteX12" fmla="*/ 354922 w 457475"/>
                    <a:gd name="connsiteY12" fmla="*/ 19586 h 254813"/>
                    <a:gd name="connsiteX13" fmla="*/ 455181 w 457475"/>
                    <a:gd name="connsiteY13" fmla="*/ 191847 h 254813"/>
                    <a:gd name="connsiteX14" fmla="*/ 457476 w 457475"/>
                    <a:gd name="connsiteY14" fmla="*/ 196724 h 254813"/>
                    <a:gd name="connsiteX15" fmla="*/ 454177 w 457475"/>
                    <a:gd name="connsiteY15" fmla="*/ 201027 h 254813"/>
                    <a:gd name="connsiteX16" fmla="*/ 325232 w 457475"/>
                    <a:gd name="connsiteY16" fmla="*/ 254814 h 254813"/>
                    <a:gd name="connsiteX17" fmla="*/ 312466 w 457475"/>
                    <a:gd name="connsiteY17" fmla="*/ 236311 h 254813"/>
                    <a:gd name="connsiteX18" fmla="*/ 436535 w 457475"/>
                    <a:gd name="connsiteY18" fmla="*/ 194429 h 254813"/>
                    <a:gd name="connsiteX19" fmla="*/ 346316 w 457475"/>
                    <a:gd name="connsiteY19" fmla="*/ 36224 h 254813"/>
                    <a:gd name="connsiteX20" fmla="*/ 269724 w 457475"/>
                    <a:gd name="connsiteY20" fmla="*/ 57308 h 254813"/>
                    <a:gd name="connsiteX21" fmla="*/ 173911 w 457475"/>
                    <a:gd name="connsiteY21" fmla="*/ 22024 h 254813"/>
                    <a:gd name="connsiteX22" fmla="*/ 135758 w 457475"/>
                    <a:gd name="connsiteY22" fmla="*/ 20877 h 254813"/>
                    <a:gd name="connsiteX23" fmla="*/ 32631 w 457475"/>
                    <a:gd name="connsiteY23" fmla="*/ 57452 h 254813"/>
                    <a:gd name="connsiteX24" fmla="*/ 19578 w 457475"/>
                    <a:gd name="connsiteY24" fmla="*/ 71938 h 254813"/>
                    <a:gd name="connsiteX25" fmla="*/ 20152 w 457475"/>
                    <a:gd name="connsiteY25" fmla="*/ 90871 h 254813"/>
                    <a:gd name="connsiteX26" fmla="*/ 158851 w 457475"/>
                    <a:gd name="connsiteY26" fmla="*/ 99047 h 254813"/>
                    <a:gd name="connsiteX27" fmla="*/ 163297 w 457475"/>
                    <a:gd name="connsiteY27" fmla="*/ 98330 h 254813"/>
                    <a:gd name="connsiteX28" fmla="*/ 312466 w 457475"/>
                    <a:gd name="connsiteY28" fmla="*/ 236455 h 25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57475" h="254813">
                      <a:moveTo>
                        <a:pt x="325232" y="254814"/>
                      </a:moveTo>
                      <a:cubicBezTo>
                        <a:pt x="318921" y="254814"/>
                        <a:pt x="312897" y="254527"/>
                        <a:pt x="307590" y="253953"/>
                      </a:cubicBezTo>
                      <a:lnTo>
                        <a:pt x="304721" y="253666"/>
                      </a:lnTo>
                      <a:lnTo>
                        <a:pt x="157560" y="117550"/>
                      </a:lnTo>
                      <a:cubicBezTo>
                        <a:pt x="127439" y="122713"/>
                        <a:pt x="100761" y="125295"/>
                        <a:pt x="78385" y="125295"/>
                      </a:cubicBezTo>
                      <a:cubicBezTo>
                        <a:pt x="37077" y="125295"/>
                        <a:pt x="11976" y="116259"/>
                        <a:pt x="3801" y="98473"/>
                      </a:cubicBezTo>
                      <a:cubicBezTo>
                        <a:pt x="-932" y="88146"/>
                        <a:pt x="-1219" y="76528"/>
                        <a:pt x="2797" y="65771"/>
                      </a:cubicBezTo>
                      <a:cubicBezTo>
                        <a:pt x="6956" y="54727"/>
                        <a:pt x="15419" y="45690"/>
                        <a:pt x="25889" y="40957"/>
                      </a:cubicBezTo>
                      <a:lnTo>
                        <a:pt x="130164" y="3952"/>
                      </a:lnTo>
                      <a:cubicBezTo>
                        <a:pt x="151536" y="-2503"/>
                        <a:pt x="164588" y="-351"/>
                        <a:pt x="180079" y="5386"/>
                      </a:cubicBezTo>
                      <a:lnTo>
                        <a:pt x="270441" y="38662"/>
                      </a:lnTo>
                      <a:lnTo>
                        <a:pt x="351336" y="16287"/>
                      </a:lnTo>
                      <a:lnTo>
                        <a:pt x="354922" y="19586"/>
                      </a:lnTo>
                      <a:cubicBezTo>
                        <a:pt x="388055" y="49850"/>
                        <a:pt x="452456" y="185967"/>
                        <a:pt x="455181" y="191847"/>
                      </a:cubicBezTo>
                      <a:lnTo>
                        <a:pt x="457476" y="196724"/>
                      </a:lnTo>
                      <a:lnTo>
                        <a:pt x="454177" y="201027"/>
                      </a:lnTo>
                      <a:cubicBezTo>
                        <a:pt x="423770" y="241475"/>
                        <a:pt x="365966" y="254814"/>
                        <a:pt x="325232" y="254814"/>
                      </a:cubicBezTo>
                      <a:close/>
                      <a:moveTo>
                        <a:pt x="312466" y="236311"/>
                      </a:moveTo>
                      <a:cubicBezTo>
                        <a:pt x="347177" y="239323"/>
                        <a:pt x="405697" y="230574"/>
                        <a:pt x="436535" y="194429"/>
                      </a:cubicBezTo>
                      <a:cubicBezTo>
                        <a:pt x="424917" y="170333"/>
                        <a:pt x="374429" y="66488"/>
                        <a:pt x="346316" y="36224"/>
                      </a:cubicBezTo>
                      <a:lnTo>
                        <a:pt x="269724" y="57308"/>
                      </a:lnTo>
                      <a:lnTo>
                        <a:pt x="173911" y="22024"/>
                      </a:lnTo>
                      <a:cubicBezTo>
                        <a:pt x="161146" y="17291"/>
                        <a:pt x="152253" y="16000"/>
                        <a:pt x="135758" y="20877"/>
                      </a:cubicBezTo>
                      <a:lnTo>
                        <a:pt x="32631" y="57452"/>
                      </a:lnTo>
                      <a:cubicBezTo>
                        <a:pt x="27180" y="59890"/>
                        <a:pt x="22160" y="65484"/>
                        <a:pt x="19578" y="71938"/>
                      </a:cubicBezTo>
                      <a:cubicBezTo>
                        <a:pt x="17857" y="76385"/>
                        <a:pt x="16710" y="83126"/>
                        <a:pt x="20152" y="90871"/>
                      </a:cubicBezTo>
                      <a:cubicBezTo>
                        <a:pt x="28184" y="108513"/>
                        <a:pt x="83406" y="112243"/>
                        <a:pt x="158851" y="99047"/>
                      </a:cubicBezTo>
                      <a:lnTo>
                        <a:pt x="163297" y="98330"/>
                      </a:lnTo>
                      <a:lnTo>
                        <a:pt x="312466" y="236455"/>
                      </a:ln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98E54B89-FCA8-B913-9FD1-EF43CCB82B68}"/>
                    </a:ext>
                  </a:extLst>
                </p:cNvPr>
                <p:cNvSpPr/>
                <p:nvPr/>
              </p:nvSpPr>
              <p:spPr>
                <a:xfrm>
                  <a:off x="5848868" y="2787656"/>
                  <a:ext cx="203617" cy="221215"/>
                </a:xfrm>
                <a:custGeom>
                  <a:avLst/>
                  <a:gdLst>
                    <a:gd name="connsiteX0" fmla="*/ 151891 w 203617"/>
                    <a:gd name="connsiteY0" fmla="*/ 221216 h 221215"/>
                    <a:gd name="connsiteX1" fmla="*/ 133962 w 203617"/>
                    <a:gd name="connsiteY1" fmla="*/ 216196 h 221215"/>
                    <a:gd name="connsiteX2" fmla="*/ 6594 w 203617"/>
                    <a:gd name="connsiteY2" fmla="*/ 71617 h 221215"/>
                    <a:gd name="connsiteX3" fmla="*/ 8459 w 203617"/>
                    <a:gd name="connsiteY3" fmla="*/ 24714 h 221215"/>
                    <a:gd name="connsiteX4" fmla="*/ 19360 w 203617"/>
                    <a:gd name="connsiteY4" fmla="*/ 13096 h 221215"/>
                    <a:gd name="connsiteX5" fmla="*/ 75298 w 203617"/>
                    <a:gd name="connsiteY5" fmla="*/ 8220 h 221215"/>
                    <a:gd name="connsiteX6" fmla="*/ 86342 w 203617"/>
                    <a:gd name="connsiteY6" fmla="*/ 21415 h 221215"/>
                    <a:gd name="connsiteX7" fmla="*/ 124065 w 203617"/>
                    <a:gd name="connsiteY7" fmla="*/ 29161 h 221215"/>
                    <a:gd name="connsiteX8" fmla="*/ 138838 w 203617"/>
                    <a:gd name="connsiteY8" fmla="*/ 70039 h 221215"/>
                    <a:gd name="connsiteX9" fmla="*/ 165230 w 203617"/>
                    <a:gd name="connsiteY9" fmla="*/ 86390 h 221215"/>
                    <a:gd name="connsiteX10" fmla="*/ 171254 w 203617"/>
                    <a:gd name="connsiteY10" fmla="*/ 125690 h 221215"/>
                    <a:gd name="connsiteX11" fmla="*/ 188035 w 203617"/>
                    <a:gd name="connsiteY11" fmla="*/ 134153 h 221215"/>
                    <a:gd name="connsiteX12" fmla="*/ 195494 w 203617"/>
                    <a:gd name="connsiteY12" fmla="*/ 188800 h 221215"/>
                    <a:gd name="connsiteX13" fmla="*/ 178999 w 203617"/>
                    <a:gd name="connsiteY13" fmla="*/ 207590 h 221215"/>
                    <a:gd name="connsiteX14" fmla="*/ 151891 w 203617"/>
                    <a:gd name="connsiteY14" fmla="*/ 221216 h 221215"/>
                    <a:gd name="connsiteX15" fmla="*/ 51632 w 203617"/>
                    <a:gd name="connsiteY15" fmla="*/ 17973 h 221215"/>
                    <a:gd name="connsiteX16" fmla="*/ 32125 w 203617"/>
                    <a:gd name="connsiteY16" fmla="*/ 25718 h 221215"/>
                    <a:gd name="connsiteX17" fmla="*/ 22085 w 203617"/>
                    <a:gd name="connsiteY17" fmla="*/ 36332 h 221215"/>
                    <a:gd name="connsiteX18" fmla="*/ 23376 w 203617"/>
                    <a:gd name="connsiteY18" fmla="*/ 65019 h 221215"/>
                    <a:gd name="connsiteX19" fmla="*/ 142854 w 203617"/>
                    <a:gd name="connsiteY19" fmla="*/ 200562 h 221215"/>
                    <a:gd name="connsiteX20" fmla="*/ 142854 w 203617"/>
                    <a:gd name="connsiteY20" fmla="*/ 200562 h 221215"/>
                    <a:gd name="connsiteX21" fmla="*/ 165517 w 203617"/>
                    <a:gd name="connsiteY21" fmla="*/ 195828 h 221215"/>
                    <a:gd name="connsiteX22" fmla="*/ 181724 w 203617"/>
                    <a:gd name="connsiteY22" fmla="*/ 177469 h 221215"/>
                    <a:gd name="connsiteX23" fmla="*/ 176274 w 203617"/>
                    <a:gd name="connsiteY23" fmla="*/ 147779 h 221215"/>
                    <a:gd name="connsiteX24" fmla="*/ 157054 w 203617"/>
                    <a:gd name="connsiteY24" fmla="*/ 143763 h 221215"/>
                    <a:gd name="connsiteX25" fmla="*/ 126216 w 203617"/>
                    <a:gd name="connsiteY25" fmla="*/ 152512 h 221215"/>
                    <a:gd name="connsiteX26" fmla="*/ 148018 w 203617"/>
                    <a:gd name="connsiteY26" fmla="*/ 128989 h 221215"/>
                    <a:gd name="connsiteX27" fmla="*/ 151604 w 203617"/>
                    <a:gd name="connsiteY27" fmla="*/ 98151 h 221215"/>
                    <a:gd name="connsiteX28" fmla="*/ 127077 w 203617"/>
                    <a:gd name="connsiteY28" fmla="*/ 88685 h 221215"/>
                    <a:gd name="connsiteX29" fmla="*/ 100399 w 203617"/>
                    <a:gd name="connsiteY29" fmla="*/ 97004 h 221215"/>
                    <a:gd name="connsiteX30" fmla="*/ 117324 w 203617"/>
                    <a:gd name="connsiteY30" fmla="*/ 74772 h 221215"/>
                    <a:gd name="connsiteX31" fmla="*/ 112590 w 203617"/>
                    <a:gd name="connsiteY31" fmla="*/ 42930 h 221215"/>
                    <a:gd name="connsiteX32" fmla="*/ 87203 w 203617"/>
                    <a:gd name="connsiteY32" fmla="*/ 40635 h 221215"/>
                    <a:gd name="connsiteX33" fmla="*/ 76159 w 203617"/>
                    <a:gd name="connsiteY33" fmla="*/ 49385 h 221215"/>
                    <a:gd name="connsiteX34" fmla="*/ 72860 w 203617"/>
                    <a:gd name="connsiteY34" fmla="*/ 35759 h 221215"/>
                    <a:gd name="connsiteX35" fmla="*/ 64254 w 203617"/>
                    <a:gd name="connsiteY35" fmla="*/ 22419 h 221215"/>
                    <a:gd name="connsiteX36" fmla="*/ 51775 w 203617"/>
                    <a:gd name="connsiteY36" fmla="*/ 18260 h 22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03617" h="221215">
                      <a:moveTo>
                        <a:pt x="151891" y="221216"/>
                      </a:moveTo>
                      <a:cubicBezTo>
                        <a:pt x="146010" y="221216"/>
                        <a:pt x="139986" y="219495"/>
                        <a:pt x="133962" y="216196"/>
                      </a:cubicBezTo>
                      <a:cubicBezTo>
                        <a:pt x="89354" y="191095"/>
                        <a:pt x="29543" y="130137"/>
                        <a:pt x="6594" y="71617"/>
                      </a:cubicBezTo>
                      <a:cubicBezTo>
                        <a:pt x="140" y="54978"/>
                        <a:pt x="-5024" y="41926"/>
                        <a:pt x="8459" y="24714"/>
                      </a:cubicBezTo>
                      <a:lnTo>
                        <a:pt x="19360" y="13096"/>
                      </a:lnTo>
                      <a:cubicBezTo>
                        <a:pt x="33416" y="-99"/>
                        <a:pt x="57512" y="-5980"/>
                        <a:pt x="75298" y="8220"/>
                      </a:cubicBezTo>
                      <a:cubicBezTo>
                        <a:pt x="79888" y="11805"/>
                        <a:pt x="83617" y="16395"/>
                        <a:pt x="86342" y="21415"/>
                      </a:cubicBezTo>
                      <a:cubicBezTo>
                        <a:pt x="99251" y="17973"/>
                        <a:pt x="115172" y="21702"/>
                        <a:pt x="124065" y="29161"/>
                      </a:cubicBezTo>
                      <a:cubicBezTo>
                        <a:pt x="138695" y="41496"/>
                        <a:pt x="141994" y="56986"/>
                        <a:pt x="138838" y="70039"/>
                      </a:cubicBezTo>
                      <a:cubicBezTo>
                        <a:pt x="147157" y="71330"/>
                        <a:pt x="156337" y="75919"/>
                        <a:pt x="165230" y="86390"/>
                      </a:cubicBezTo>
                      <a:cubicBezTo>
                        <a:pt x="175127" y="98008"/>
                        <a:pt x="176991" y="112208"/>
                        <a:pt x="171254" y="125690"/>
                      </a:cubicBezTo>
                      <a:cubicBezTo>
                        <a:pt x="178139" y="127268"/>
                        <a:pt x="184019" y="130567"/>
                        <a:pt x="188035" y="134153"/>
                      </a:cubicBezTo>
                      <a:cubicBezTo>
                        <a:pt x="205534" y="149500"/>
                        <a:pt x="208690" y="172019"/>
                        <a:pt x="195494" y="188800"/>
                      </a:cubicBezTo>
                      <a:lnTo>
                        <a:pt x="178999" y="207590"/>
                      </a:lnTo>
                      <a:cubicBezTo>
                        <a:pt x="171110" y="216626"/>
                        <a:pt x="161787" y="221216"/>
                        <a:pt x="151891" y="221216"/>
                      </a:cubicBezTo>
                      <a:close/>
                      <a:moveTo>
                        <a:pt x="51632" y="17973"/>
                      </a:moveTo>
                      <a:cubicBezTo>
                        <a:pt x="44030" y="17973"/>
                        <a:pt x="36428" y="21702"/>
                        <a:pt x="32125" y="25718"/>
                      </a:cubicBezTo>
                      <a:lnTo>
                        <a:pt x="22085" y="36332"/>
                      </a:lnTo>
                      <a:cubicBezTo>
                        <a:pt x="15630" y="44508"/>
                        <a:pt x="16778" y="48381"/>
                        <a:pt x="23376" y="65019"/>
                      </a:cubicBezTo>
                      <a:cubicBezTo>
                        <a:pt x="44604" y="119092"/>
                        <a:pt x="101976" y="177469"/>
                        <a:pt x="142854" y="200562"/>
                      </a:cubicBezTo>
                      <a:lnTo>
                        <a:pt x="142854" y="200562"/>
                      </a:lnTo>
                      <a:cubicBezTo>
                        <a:pt x="151317" y="205438"/>
                        <a:pt x="158345" y="203861"/>
                        <a:pt x="165517" y="195828"/>
                      </a:cubicBezTo>
                      <a:lnTo>
                        <a:pt x="181724" y="177469"/>
                      </a:lnTo>
                      <a:cubicBezTo>
                        <a:pt x="188609" y="168720"/>
                        <a:pt x="186601" y="156815"/>
                        <a:pt x="176274" y="147779"/>
                      </a:cubicBezTo>
                      <a:cubicBezTo>
                        <a:pt x="174840" y="146631"/>
                        <a:pt x="167525" y="140751"/>
                        <a:pt x="157054" y="143763"/>
                      </a:cubicBezTo>
                      <a:lnTo>
                        <a:pt x="126216" y="152512"/>
                      </a:lnTo>
                      <a:lnTo>
                        <a:pt x="148018" y="128989"/>
                      </a:lnTo>
                      <a:cubicBezTo>
                        <a:pt x="152751" y="123969"/>
                        <a:pt x="162361" y="110917"/>
                        <a:pt x="151604" y="98151"/>
                      </a:cubicBezTo>
                      <a:cubicBezTo>
                        <a:pt x="141420" y="85960"/>
                        <a:pt x="132671" y="86964"/>
                        <a:pt x="127077" y="88685"/>
                      </a:cubicBezTo>
                      <a:lnTo>
                        <a:pt x="100399" y="97004"/>
                      </a:lnTo>
                      <a:lnTo>
                        <a:pt x="117324" y="74772"/>
                      </a:lnTo>
                      <a:cubicBezTo>
                        <a:pt x="123348" y="66883"/>
                        <a:pt x="125643" y="53974"/>
                        <a:pt x="112590" y="42930"/>
                      </a:cubicBezTo>
                      <a:cubicBezTo>
                        <a:pt x="106423" y="37767"/>
                        <a:pt x="92510" y="36476"/>
                        <a:pt x="87203" y="40635"/>
                      </a:cubicBezTo>
                      <a:lnTo>
                        <a:pt x="76159" y="49385"/>
                      </a:lnTo>
                      <a:lnTo>
                        <a:pt x="72860" y="35759"/>
                      </a:lnTo>
                      <a:cubicBezTo>
                        <a:pt x="71569" y="30595"/>
                        <a:pt x="68557" y="25862"/>
                        <a:pt x="64254" y="22419"/>
                      </a:cubicBezTo>
                      <a:cubicBezTo>
                        <a:pt x="60524" y="19407"/>
                        <a:pt x="56078" y="18260"/>
                        <a:pt x="51775" y="18260"/>
                      </a:cubicBez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D12744-287B-3B01-E485-3167E03B726F}"/>
              </a:ext>
            </a:extLst>
          </p:cNvPr>
          <p:cNvGrpSpPr/>
          <p:nvPr/>
        </p:nvGrpSpPr>
        <p:grpSpPr>
          <a:xfrm>
            <a:off x="13370064" y="2108813"/>
            <a:ext cx="1913890" cy="1913890"/>
            <a:chOff x="5140464" y="2108813"/>
            <a:chExt cx="1913890" cy="191389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DD1234-1297-0B12-0ED6-F5805276893F}"/>
                </a:ext>
              </a:extLst>
            </p:cNvPr>
            <p:cNvSpPr/>
            <p:nvPr/>
          </p:nvSpPr>
          <p:spPr>
            <a:xfrm>
              <a:off x="5140464" y="2108813"/>
              <a:ext cx="1913890" cy="1913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7719F4B-652E-9A6A-45E6-A848E832F83F}"/>
                </a:ext>
              </a:extLst>
            </p:cNvPr>
            <p:cNvGrpSpPr/>
            <p:nvPr/>
          </p:nvGrpSpPr>
          <p:grpSpPr>
            <a:xfrm>
              <a:off x="5347990" y="2316339"/>
              <a:ext cx="1498838" cy="1498838"/>
              <a:chOff x="5383092" y="1966905"/>
              <a:chExt cx="1425816" cy="142581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8EC1C5A-F3F1-00BB-03B1-27518B09289A}"/>
                  </a:ext>
                </a:extLst>
              </p:cNvPr>
              <p:cNvSpPr/>
              <p:nvPr/>
            </p:nvSpPr>
            <p:spPr>
              <a:xfrm>
                <a:off x="5383092" y="1966905"/>
                <a:ext cx="1425816" cy="1425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sx="102000" sy="102000" algn="ctr" rotWithShape="0">
                  <a:prstClr val="black">
                    <a:alpha val="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7E0B593-2ACA-9402-C741-51A47BE42FEF}"/>
                  </a:ext>
                </a:extLst>
              </p:cNvPr>
              <p:cNvSpPr/>
              <p:nvPr/>
            </p:nvSpPr>
            <p:spPr>
              <a:xfrm>
                <a:off x="6192679" y="2421113"/>
                <a:ext cx="66865" cy="152685"/>
              </a:xfrm>
              <a:custGeom>
                <a:avLst/>
                <a:gdLst>
                  <a:gd name="connsiteX0" fmla="*/ 0 w 66865"/>
                  <a:gd name="connsiteY0" fmla="*/ 63818 h 152685"/>
                  <a:gd name="connsiteX1" fmla="*/ 33338 w 66865"/>
                  <a:gd name="connsiteY1" fmla="*/ 0 h 152685"/>
                  <a:gd name="connsiteX2" fmla="*/ 66865 w 66865"/>
                  <a:gd name="connsiteY2" fmla="*/ 63818 h 152685"/>
                  <a:gd name="connsiteX3" fmla="*/ 66865 w 66865"/>
                  <a:gd name="connsiteY3" fmla="*/ 152686 h 152685"/>
                  <a:gd name="connsiteX4" fmla="*/ 0 w 66865"/>
                  <a:gd name="connsiteY4" fmla="*/ 152686 h 152685"/>
                  <a:gd name="connsiteX5" fmla="*/ 0 w 66865"/>
                  <a:gd name="connsiteY5" fmla="*/ 63818 h 15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865" h="152685">
                    <a:moveTo>
                      <a:pt x="0" y="63818"/>
                    </a:moveTo>
                    <a:lnTo>
                      <a:pt x="33338" y="0"/>
                    </a:lnTo>
                    <a:lnTo>
                      <a:pt x="66865" y="63818"/>
                    </a:lnTo>
                    <a:lnTo>
                      <a:pt x="66865" y="152686"/>
                    </a:lnTo>
                    <a:lnTo>
                      <a:pt x="0" y="152686"/>
                    </a:lnTo>
                    <a:lnTo>
                      <a:pt x="0" y="638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/>
                  </a:gs>
                  <a:gs pos="66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71FD423-5A9A-8220-7FE6-44B1CA1E7B7C}"/>
                  </a:ext>
                </a:extLst>
              </p:cNvPr>
              <p:cNvSpPr/>
              <p:nvPr/>
            </p:nvSpPr>
            <p:spPr>
              <a:xfrm>
                <a:off x="6194965" y="2845738"/>
                <a:ext cx="62103" cy="89249"/>
              </a:xfrm>
              <a:custGeom>
                <a:avLst/>
                <a:gdLst>
                  <a:gd name="connsiteX0" fmla="*/ 0 w 62103"/>
                  <a:gd name="connsiteY0" fmla="*/ 0 h 89249"/>
                  <a:gd name="connsiteX1" fmla="*/ 62103 w 62103"/>
                  <a:gd name="connsiteY1" fmla="*/ 0 h 89249"/>
                  <a:gd name="connsiteX2" fmla="*/ 62103 w 62103"/>
                  <a:gd name="connsiteY2" fmla="*/ 58198 h 89249"/>
                  <a:gd name="connsiteX3" fmla="*/ 31052 w 62103"/>
                  <a:gd name="connsiteY3" fmla="*/ 89249 h 89249"/>
                  <a:gd name="connsiteX4" fmla="*/ 31052 w 62103"/>
                  <a:gd name="connsiteY4" fmla="*/ 89249 h 89249"/>
                  <a:gd name="connsiteX5" fmla="*/ 0 w 62103"/>
                  <a:gd name="connsiteY5" fmla="*/ 58198 h 89249"/>
                  <a:gd name="connsiteX6" fmla="*/ 0 w 62103"/>
                  <a:gd name="connsiteY6" fmla="*/ 0 h 89249"/>
                  <a:gd name="connsiteX7" fmla="*/ 0 w 62103"/>
                  <a:gd name="connsiteY7" fmla="*/ 0 h 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03" h="89249">
                    <a:moveTo>
                      <a:pt x="0" y="0"/>
                    </a:moveTo>
                    <a:lnTo>
                      <a:pt x="62103" y="0"/>
                    </a:lnTo>
                    <a:lnTo>
                      <a:pt x="62103" y="58198"/>
                    </a:lnTo>
                    <a:cubicBezTo>
                      <a:pt x="62103" y="75343"/>
                      <a:pt x="48197" y="89249"/>
                      <a:pt x="31052" y="89249"/>
                    </a:cubicBezTo>
                    <a:lnTo>
                      <a:pt x="31052" y="89249"/>
                    </a:lnTo>
                    <a:cubicBezTo>
                      <a:pt x="13906" y="89249"/>
                      <a:pt x="0" y="75343"/>
                      <a:pt x="0" y="58198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000">
                    <a:schemeClr val="accent2"/>
                  </a:gs>
                  <a:gs pos="97902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2159139-7711-738F-50BF-9680547A3F94}"/>
                  </a:ext>
                </a:extLst>
              </p:cNvPr>
              <p:cNvGrpSpPr/>
              <p:nvPr/>
            </p:nvGrpSpPr>
            <p:grpSpPr>
              <a:xfrm>
                <a:off x="5824538" y="2413065"/>
                <a:ext cx="542352" cy="529256"/>
                <a:chOff x="5824538" y="2413065"/>
                <a:chExt cx="542352" cy="529256"/>
              </a:xfrm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DA531CD-B5C4-72A7-FD5B-AD6306CC8617}"/>
                    </a:ext>
                  </a:extLst>
                </p:cNvPr>
                <p:cNvSpPr/>
                <p:nvPr/>
              </p:nvSpPr>
              <p:spPr>
                <a:xfrm>
                  <a:off x="6288119" y="2705530"/>
                  <a:ext cx="56483" cy="79438"/>
                </a:xfrm>
                <a:custGeom>
                  <a:avLst/>
                  <a:gdLst>
                    <a:gd name="connsiteX0" fmla="*/ 16859 w 56483"/>
                    <a:gd name="connsiteY0" fmla="*/ 79248 h 79438"/>
                    <a:gd name="connsiteX1" fmla="*/ 5906 w 56483"/>
                    <a:gd name="connsiteY1" fmla="*/ 79248 h 79438"/>
                    <a:gd name="connsiteX2" fmla="*/ 0 w 56483"/>
                    <a:gd name="connsiteY2" fmla="*/ 73343 h 79438"/>
                    <a:gd name="connsiteX3" fmla="*/ 5906 w 56483"/>
                    <a:gd name="connsiteY3" fmla="*/ 67437 h 79438"/>
                    <a:gd name="connsiteX4" fmla="*/ 16859 w 56483"/>
                    <a:gd name="connsiteY4" fmla="*/ 67437 h 79438"/>
                    <a:gd name="connsiteX5" fmla="*/ 44672 w 56483"/>
                    <a:gd name="connsiteY5" fmla="*/ 39624 h 79438"/>
                    <a:gd name="connsiteX6" fmla="*/ 16859 w 56483"/>
                    <a:gd name="connsiteY6" fmla="*/ 11811 h 79438"/>
                    <a:gd name="connsiteX7" fmla="*/ 10763 w 56483"/>
                    <a:gd name="connsiteY7" fmla="*/ 5905 h 79438"/>
                    <a:gd name="connsiteX8" fmla="*/ 16574 w 56483"/>
                    <a:gd name="connsiteY8" fmla="*/ 0 h 79438"/>
                    <a:gd name="connsiteX9" fmla="*/ 56483 w 56483"/>
                    <a:gd name="connsiteY9" fmla="*/ 39719 h 79438"/>
                    <a:gd name="connsiteX10" fmla="*/ 16764 w 56483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6483" h="79438">
                      <a:moveTo>
                        <a:pt x="16859" y="79248"/>
                      </a:moveTo>
                      <a:lnTo>
                        <a:pt x="5906" y="79248"/>
                      </a:lnTo>
                      <a:cubicBezTo>
                        <a:pt x="2572" y="79248"/>
                        <a:pt x="0" y="76581"/>
                        <a:pt x="0" y="73343"/>
                      </a:cubicBezTo>
                      <a:cubicBezTo>
                        <a:pt x="0" y="70104"/>
                        <a:pt x="2667" y="67437"/>
                        <a:pt x="5906" y="67437"/>
                      </a:cubicBezTo>
                      <a:lnTo>
                        <a:pt x="16859" y="67437"/>
                      </a:lnTo>
                      <a:cubicBezTo>
                        <a:pt x="32195" y="67437"/>
                        <a:pt x="44672" y="54959"/>
                        <a:pt x="44672" y="39624"/>
                      </a:cubicBezTo>
                      <a:cubicBezTo>
                        <a:pt x="44672" y="24289"/>
                        <a:pt x="32195" y="11811"/>
                        <a:pt x="16859" y="11811"/>
                      </a:cubicBezTo>
                      <a:cubicBezTo>
                        <a:pt x="13526" y="11811"/>
                        <a:pt x="10763" y="9144"/>
                        <a:pt x="10763" y="5905"/>
                      </a:cubicBezTo>
                      <a:cubicBezTo>
                        <a:pt x="10763" y="2667"/>
                        <a:pt x="13335" y="0"/>
                        <a:pt x="16574" y="0"/>
                      </a:cubicBezTo>
                      <a:cubicBezTo>
                        <a:pt x="38672" y="0"/>
                        <a:pt x="56483" y="17812"/>
                        <a:pt x="56483" y="39719"/>
                      </a:cubicBezTo>
                      <a:cubicBezTo>
                        <a:pt x="56483" y="61627"/>
                        <a:pt x="38672" y="79439"/>
                        <a:pt x="16764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A32A642E-56AA-7AD1-66C4-AFFDEA442F08}"/>
                    </a:ext>
                  </a:extLst>
                </p:cNvPr>
                <p:cNvSpPr/>
                <p:nvPr/>
              </p:nvSpPr>
              <p:spPr>
                <a:xfrm>
                  <a:off x="6298787" y="2637998"/>
                  <a:ext cx="57626" cy="79438"/>
                </a:xfrm>
                <a:custGeom>
                  <a:avLst/>
                  <a:gdLst>
                    <a:gd name="connsiteX0" fmla="*/ 17907 w 57626"/>
                    <a:gd name="connsiteY0" fmla="*/ 79248 h 79438"/>
                    <a:gd name="connsiteX1" fmla="*/ 5905 w 57626"/>
                    <a:gd name="connsiteY1" fmla="*/ 79248 h 79438"/>
                    <a:gd name="connsiteX2" fmla="*/ 0 w 57626"/>
                    <a:gd name="connsiteY2" fmla="*/ 73342 h 79438"/>
                    <a:gd name="connsiteX3" fmla="*/ 5905 w 57626"/>
                    <a:gd name="connsiteY3" fmla="*/ 67437 h 79438"/>
                    <a:gd name="connsiteX4" fmla="*/ 17907 w 57626"/>
                    <a:gd name="connsiteY4" fmla="*/ 67437 h 79438"/>
                    <a:gd name="connsiteX5" fmla="*/ 45720 w 57626"/>
                    <a:gd name="connsiteY5" fmla="*/ 39624 h 79438"/>
                    <a:gd name="connsiteX6" fmla="*/ 17907 w 57626"/>
                    <a:gd name="connsiteY6" fmla="*/ 11811 h 79438"/>
                    <a:gd name="connsiteX7" fmla="*/ 12001 w 57626"/>
                    <a:gd name="connsiteY7" fmla="*/ 5905 h 79438"/>
                    <a:gd name="connsiteX8" fmla="*/ 17907 w 57626"/>
                    <a:gd name="connsiteY8" fmla="*/ 0 h 79438"/>
                    <a:gd name="connsiteX9" fmla="*/ 57626 w 57626"/>
                    <a:gd name="connsiteY9" fmla="*/ 39719 h 79438"/>
                    <a:gd name="connsiteX10" fmla="*/ 17907 w 57626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" h="79438">
                      <a:moveTo>
                        <a:pt x="17907" y="79248"/>
                      </a:moveTo>
                      <a:lnTo>
                        <a:pt x="5905" y="79248"/>
                      </a:lnTo>
                      <a:cubicBezTo>
                        <a:pt x="2572" y="79248"/>
                        <a:pt x="0" y="76581"/>
                        <a:pt x="0" y="73342"/>
                      </a:cubicBezTo>
                      <a:cubicBezTo>
                        <a:pt x="0" y="70104"/>
                        <a:pt x="2667" y="67437"/>
                        <a:pt x="5905" y="67437"/>
                      </a:cubicBezTo>
                      <a:lnTo>
                        <a:pt x="17907" y="67437"/>
                      </a:lnTo>
                      <a:cubicBezTo>
                        <a:pt x="33242" y="67437"/>
                        <a:pt x="45720" y="54959"/>
                        <a:pt x="45720" y="39624"/>
                      </a:cubicBezTo>
                      <a:cubicBezTo>
                        <a:pt x="45720" y="24289"/>
                        <a:pt x="33242" y="11811"/>
                        <a:pt x="17907" y="11811"/>
                      </a:cubicBezTo>
                      <a:cubicBezTo>
                        <a:pt x="14573" y="11811"/>
                        <a:pt x="12001" y="9144"/>
                        <a:pt x="12001" y="5905"/>
                      </a:cubicBezTo>
                      <a:cubicBezTo>
                        <a:pt x="12001" y="2667"/>
                        <a:pt x="14669" y="0"/>
                        <a:pt x="17907" y="0"/>
                      </a:cubicBezTo>
                      <a:cubicBezTo>
                        <a:pt x="39815" y="0"/>
                        <a:pt x="57626" y="17812"/>
                        <a:pt x="57626" y="39719"/>
                      </a:cubicBezTo>
                      <a:cubicBezTo>
                        <a:pt x="57626" y="61627"/>
                        <a:pt x="39815" y="79439"/>
                        <a:pt x="17907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46CD7119-F867-5F9F-9851-82984B5531E2}"/>
                    </a:ext>
                  </a:extLst>
                </p:cNvPr>
                <p:cNvSpPr/>
                <p:nvPr/>
              </p:nvSpPr>
              <p:spPr>
                <a:xfrm>
                  <a:off x="5903309" y="2780777"/>
                  <a:ext cx="11810" cy="15240"/>
                </a:xfrm>
                <a:custGeom>
                  <a:avLst/>
                  <a:gdLst>
                    <a:gd name="connsiteX0" fmla="*/ 5905 w 11810"/>
                    <a:gd name="connsiteY0" fmla="*/ 15240 h 15240"/>
                    <a:gd name="connsiteX1" fmla="*/ 0 w 11810"/>
                    <a:gd name="connsiteY1" fmla="*/ 9335 h 15240"/>
                    <a:gd name="connsiteX2" fmla="*/ 0 w 11810"/>
                    <a:gd name="connsiteY2" fmla="*/ 5906 h 15240"/>
                    <a:gd name="connsiteX3" fmla="*/ 5905 w 11810"/>
                    <a:gd name="connsiteY3" fmla="*/ 0 h 15240"/>
                    <a:gd name="connsiteX4" fmla="*/ 11811 w 11810"/>
                    <a:gd name="connsiteY4" fmla="*/ 5906 h 15240"/>
                    <a:gd name="connsiteX5" fmla="*/ 11811 w 11810"/>
                    <a:gd name="connsiteY5" fmla="*/ 9335 h 15240"/>
                    <a:gd name="connsiteX6" fmla="*/ 5905 w 11810"/>
                    <a:gd name="connsiteY6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10" h="15240">
                      <a:moveTo>
                        <a:pt x="5905" y="15240"/>
                      </a:moveTo>
                      <a:cubicBezTo>
                        <a:pt x="2572" y="15240"/>
                        <a:pt x="0" y="12573"/>
                        <a:pt x="0" y="9335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5" y="0"/>
                      </a:cubicBezTo>
                      <a:cubicBezTo>
                        <a:pt x="9144" y="0"/>
                        <a:pt x="11811" y="2667"/>
                        <a:pt x="11811" y="5906"/>
                      </a:cubicBezTo>
                      <a:lnTo>
                        <a:pt x="11811" y="9335"/>
                      </a:lnTo>
                      <a:cubicBezTo>
                        <a:pt x="11811" y="12668"/>
                        <a:pt x="9144" y="15240"/>
                        <a:pt x="5905" y="15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1D0F412-7C8D-7BDF-7B5B-BA8E6C6E3FC9}"/>
                    </a:ext>
                  </a:extLst>
                </p:cNvPr>
                <p:cNvSpPr/>
                <p:nvPr/>
              </p:nvSpPr>
              <p:spPr>
                <a:xfrm>
                  <a:off x="5982081" y="2525603"/>
                  <a:ext cx="384809" cy="326993"/>
                </a:xfrm>
                <a:custGeom>
                  <a:avLst/>
                  <a:gdLst>
                    <a:gd name="connsiteX0" fmla="*/ 311087 w 384809"/>
                    <a:gd name="connsiteY0" fmla="*/ 326708 h 326993"/>
                    <a:gd name="connsiteX1" fmla="*/ 140589 w 384809"/>
                    <a:gd name="connsiteY1" fmla="*/ 326708 h 326993"/>
                    <a:gd name="connsiteX2" fmla="*/ 99822 w 384809"/>
                    <a:gd name="connsiteY2" fmla="*/ 314420 h 326993"/>
                    <a:gd name="connsiteX3" fmla="*/ 66294 w 384809"/>
                    <a:gd name="connsiteY3" fmla="*/ 292132 h 326993"/>
                    <a:gd name="connsiteX4" fmla="*/ 32194 w 384809"/>
                    <a:gd name="connsiteY4" fmla="*/ 281750 h 326993"/>
                    <a:gd name="connsiteX5" fmla="*/ 5905 w 384809"/>
                    <a:gd name="connsiteY5" fmla="*/ 281750 h 326993"/>
                    <a:gd name="connsiteX6" fmla="*/ 0 w 384809"/>
                    <a:gd name="connsiteY6" fmla="*/ 275844 h 326993"/>
                    <a:gd name="connsiteX7" fmla="*/ 0 w 384809"/>
                    <a:gd name="connsiteY7" fmla="*/ 73343 h 326993"/>
                    <a:gd name="connsiteX8" fmla="*/ 5905 w 384809"/>
                    <a:gd name="connsiteY8" fmla="*/ 67437 h 326993"/>
                    <a:gd name="connsiteX9" fmla="*/ 30099 w 384809"/>
                    <a:gd name="connsiteY9" fmla="*/ 67437 h 326993"/>
                    <a:gd name="connsiteX10" fmla="*/ 67056 w 384809"/>
                    <a:gd name="connsiteY10" fmla="*/ 55150 h 326993"/>
                    <a:gd name="connsiteX11" fmla="*/ 121063 w 384809"/>
                    <a:gd name="connsiteY11" fmla="*/ 14669 h 326993"/>
                    <a:gd name="connsiteX12" fmla="*/ 165164 w 384809"/>
                    <a:gd name="connsiteY12" fmla="*/ 0 h 326993"/>
                    <a:gd name="connsiteX13" fmla="*/ 210121 w 384809"/>
                    <a:gd name="connsiteY13" fmla="*/ 0 h 326993"/>
                    <a:gd name="connsiteX14" fmla="*/ 216027 w 384809"/>
                    <a:gd name="connsiteY14" fmla="*/ 5905 h 326993"/>
                    <a:gd name="connsiteX15" fmla="*/ 216027 w 384809"/>
                    <a:gd name="connsiteY15" fmla="*/ 44958 h 326993"/>
                    <a:gd name="connsiteX16" fmla="*/ 345091 w 384809"/>
                    <a:gd name="connsiteY16" fmla="*/ 44958 h 326993"/>
                    <a:gd name="connsiteX17" fmla="*/ 384810 w 384809"/>
                    <a:gd name="connsiteY17" fmla="*/ 84677 h 326993"/>
                    <a:gd name="connsiteX18" fmla="*/ 345091 w 384809"/>
                    <a:gd name="connsiteY18" fmla="*/ 124397 h 326993"/>
                    <a:gd name="connsiteX19" fmla="*/ 335375 w 384809"/>
                    <a:gd name="connsiteY19" fmla="*/ 124397 h 326993"/>
                    <a:gd name="connsiteX20" fmla="*/ 329470 w 384809"/>
                    <a:gd name="connsiteY20" fmla="*/ 118491 h 326993"/>
                    <a:gd name="connsiteX21" fmla="*/ 335375 w 384809"/>
                    <a:gd name="connsiteY21" fmla="*/ 112585 h 326993"/>
                    <a:gd name="connsiteX22" fmla="*/ 345091 w 384809"/>
                    <a:gd name="connsiteY22" fmla="*/ 112585 h 326993"/>
                    <a:gd name="connsiteX23" fmla="*/ 372904 w 384809"/>
                    <a:gd name="connsiteY23" fmla="*/ 84772 h 326993"/>
                    <a:gd name="connsiteX24" fmla="*/ 345091 w 384809"/>
                    <a:gd name="connsiteY24" fmla="*/ 56960 h 326993"/>
                    <a:gd name="connsiteX25" fmla="*/ 210121 w 384809"/>
                    <a:gd name="connsiteY25" fmla="*/ 56960 h 326993"/>
                    <a:gd name="connsiteX26" fmla="*/ 204216 w 384809"/>
                    <a:gd name="connsiteY26" fmla="*/ 51054 h 326993"/>
                    <a:gd name="connsiteX27" fmla="*/ 204216 w 384809"/>
                    <a:gd name="connsiteY27" fmla="*/ 12001 h 326993"/>
                    <a:gd name="connsiteX28" fmla="*/ 165164 w 384809"/>
                    <a:gd name="connsiteY28" fmla="*/ 12001 h 326993"/>
                    <a:gd name="connsiteX29" fmla="*/ 128206 w 384809"/>
                    <a:gd name="connsiteY29" fmla="*/ 24289 h 326993"/>
                    <a:gd name="connsiteX30" fmla="*/ 74200 w 384809"/>
                    <a:gd name="connsiteY30" fmla="*/ 64770 h 326993"/>
                    <a:gd name="connsiteX31" fmla="*/ 30099 w 384809"/>
                    <a:gd name="connsiteY31" fmla="*/ 79438 h 326993"/>
                    <a:gd name="connsiteX32" fmla="*/ 11811 w 384809"/>
                    <a:gd name="connsiteY32" fmla="*/ 79438 h 326993"/>
                    <a:gd name="connsiteX33" fmla="*/ 11811 w 384809"/>
                    <a:gd name="connsiteY33" fmla="*/ 270034 h 326993"/>
                    <a:gd name="connsiteX34" fmla="*/ 32099 w 384809"/>
                    <a:gd name="connsiteY34" fmla="*/ 270034 h 326993"/>
                    <a:gd name="connsiteX35" fmla="*/ 72866 w 384809"/>
                    <a:gd name="connsiteY35" fmla="*/ 282416 h 326993"/>
                    <a:gd name="connsiteX36" fmla="*/ 106394 w 384809"/>
                    <a:gd name="connsiteY36" fmla="*/ 304705 h 326993"/>
                    <a:gd name="connsiteX37" fmla="*/ 140494 w 384809"/>
                    <a:gd name="connsiteY37" fmla="*/ 314992 h 326993"/>
                    <a:gd name="connsiteX38" fmla="*/ 310991 w 384809"/>
                    <a:gd name="connsiteY38" fmla="*/ 314992 h 326993"/>
                    <a:gd name="connsiteX39" fmla="*/ 338804 w 384809"/>
                    <a:gd name="connsiteY39" fmla="*/ 287179 h 326993"/>
                    <a:gd name="connsiteX40" fmla="*/ 310991 w 384809"/>
                    <a:gd name="connsiteY40" fmla="*/ 259366 h 326993"/>
                    <a:gd name="connsiteX41" fmla="*/ 305086 w 384809"/>
                    <a:gd name="connsiteY41" fmla="*/ 253460 h 326993"/>
                    <a:gd name="connsiteX42" fmla="*/ 310991 w 384809"/>
                    <a:gd name="connsiteY42" fmla="*/ 247555 h 326993"/>
                    <a:gd name="connsiteX43" fmla="*/ 350711 w 384809"/>
                    <a:gd name="connsiteY43" fmla="*/ 287274 h 326993"/>
                    <a:gd name="connsiteX44" fmla="*/ 310991 w 384809"/>
                    <a:gd name="connsiteY44" fmla="*/ 326993 h 326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84809" h="326993">
                      <a:moveTo>
                        <a:pt x="311087" y="326708"/>
                      </a:moveTo>
                      <a:lnTo>
                        <a:pt x="140589" y="326708"/>
                      </a:lnTo>
                      <a:cubicBezTo>
                        <a:pt x="126016" y="326708"/>
                        <a:pt x="111919" y="322421"/>
                        <a:pt x="99822" y="314420"/>
                      </a:cubicBezTo>
                      <a:lnTo>
                        <a:pt x="66294" y="292132"/>
                      </a:lnTo>
                      <a:cubicBezTo>
                        <a:pt x="56197" y="285369"/>
                        <a:pt x="44387" y="281750"/>
                        <a:pt x="32194" y="281750"/>
                      </a:cubicBezTo>
                      <a:lnTo>
                        <a:pt x="5905" y="281750"/>
                      </a:lnTo>
                      <a:cubicBezTo>
                        <a:pt x="2572" y="281750"/>
                        <a:pt x="0" y="279083"/>
                        <a:pt x="0" y="275844"/>
                      </a:cubicBezTo>
                      <a:lnTo>
                        <a:pt x="0" y="73343"/>
                      </a:lnTo>
                      <a:cubicBezTo>
                        <a:pt x="0" y="70009"/>
                        <a:pt x="2667" y="67437"/>
                        <a:pt x="5905" y="67437"/>
                      </a:cubicBezTo>
                      <a:lnTo>
                        <a:pt x="30099" y="67437"/>
                      </a:lnTo>
                      <a:cubicBezTo>
                        <a:pt x="43339" y="67437"/>
                        <a:pt x="56483" y="63056"/>
                        <a:pt x="67056" y="55150"/>
                      </a:cubicBezTo>
                      <a:lnTo>
                        <a:pt x="121063" y="14669"/>
                      </a:lnTo>
                      <a:cubicBezTo>
                        <a:pt x="133731" y="5239"/>
                        <a:pt x="149352" y="0"/>
                        <a:pt x="165164" y="0"/>
                      </a:cubicBezTo>
                      <a:lnTo>
                        <a:pt x="210121" y="0"/>
                      </a:lnTo>
                      <a:cubicBezTo>
                        <a:pt x="213455" y="0"/>
                        <a:pt x="216027" y="2667"/>
                        <a:pt x="216027" y="5905"/>
                      </a:cubicBezTo>
                      <a:lnTo>
                        <a:pt x="216027" y="44958"/>
                      </a:lnTo>
                      <a:lnTo>
                        <a:pt x="345091" y="44958"/>
                      </a:lnTo>
                      <a:cubicBezTo>
                        <a:pt x="366998" y="44958"/>
                        <a:pt x="384810" y="62770"/>
                        <a:pt x="384810" y="84677"/>
                      </a:cubicBezTo>
                      <a:cubicBezTo>
                        <a:pt x="384810" y="106585"/>
                        <a:pt x="366998" y="124397"/>
                        <a:pt x="345091" y="124397"/>
                      </a:cubicBezTo>
                      <a:lnTo>
                        <a:pt x="335375" y="124397"/>
                      </a:lnTo>
                      <a:cubicBezTo>
                        <a:pt x="332042" y="124397"/>
                        <a:pt x="329470" y="121730"/>
                        <a:pt x="329470" y="118491"/>
                      </a:cubicBezTo>
                      <a:cubicBezTo>
                        <a:pt x="329470" y="115252"/>
                        <a:pt x="332137" y="112585"/>
                        <a:pt x="335375" y="112585"/>
                      </a:cubicBezTo>
                      <a:lnTo>
                        <a:pt x="345091" y="112585"/>
                      </a:lnTo>
                      <a:cubicBezTo>
                        <a:pt x="360426" y="112585"/>
                        <a:pt x="372904" y="100108"/>
                        <a:pt x="372904" y="84772"/>
                      </a:cubicBezTo>
                      <a:cubicBezTo>
                        <a:pt x="372904" y="69437"/>
                        <a:pt x="360426" y="56960"/>
                        <a:pt x="345091" y="56960"/>
                      </a:cubicBezTo>
                      <a:lnTo>
                        <a:pt x="210121" y="56960"/>
                      </a:lnTo>
                      <a:cubicBezTo>
                        <a:pt x="206788" y="56960"/>
                        <a:pt x="204216" y="54293"/>
                        <a:pt x="204216" y="51054"/>
                      </a:cubicBezTo>
                      <a:lnTo>
                        <a:pt x="204216" y="12001"/>
                      </a:lnTo>
                      <a:lnTo>
                        <a:pt x="165164" y="12001"/>
                      </a:lnTo>
                      <a:cubicBezTo>
                        <a:pt x="151924" y="12001"/>
                        <a:pt x="138779" y="16383"/>
                        <a:pt x="128206" y="24289"/>
                      </a:cubicBezTo>
                      <a:lnTo>
                        <a:pt x="74200" y="64770"/>
                      </a:lnTo>
                      <a:cubicBezTo>
                        <a:pt x="61531" y="74200"/>
                        <a:pt x="45910" y="79438"/>
                        <a:pt x="30099" y="79438"/>
                      </a:cubicBezTo>
                      <a:lnTo>
                        <a:pt x="11811" y="79438"/>
                      </a:lnTo>
                      <a:lnTo>
                        <a:pt x="11811" y="270034"/>
                      </a:lnTo>
                      <a:lnTo>
                        <a:pt x="32099" y="270034"/>
                      </a:lnTo>
                      <a:cubicBezTo>
                        <a:pt x="46672" y="270034"/>
                        <a:pt x="60769" y="274320"/>
                        <a:pt x="72866" y="282416"/>
                      </a:cubicBezTo>
                      <a:lnTo>
                        <a:pt x="106394" y="304705"/>
                      </a:lnTo>
                      <a:cubicBezTo>
                        <a:pt x="116491" y="311467"/>
                        <a:pt x="128302" y="314992"/>
                        <a:pt x="140494" y="314992"/>
                      </a:cubicBezTo>
                      <a:lnTo>
                        <a:pt x="310991" y="314992"/>
                      </a:lnTo>
                      <a:cubicBezTo>
                        <a:pt x="326326" y="314992"/>
                        <a:pt x="338804" y="302514"/>
                        <a:pt x="338804" y="287179"/>
                      </a:cubicBezTo>
                      <a:cubicBezTo>
                        <a:pt x="338804" y="271843"/>
                        <a:pt x="326326" y="259366"/>
                        <a:pt x="310991" y="259366"/>
                      </a:cubicBezTo>
                      <a:cubicBezTo>
                        <a:pt x="307658" y="259366"/>
                        <a:pt x="305086" y="256699"/>
                        <a:pt x="305086" y="253460"/>
                      </a:cubicBezTo>
                      <a:cubicBezTo>
                        <a:pt x="305086" y="250222"/>
                        <a:pt x="307753" y="247555"/>
                        <a:pt x="310991" y="247555"/>
                      </a:cubicBezTo>
                      <a:cubicBezTo>
                        <a:pt x="332899" y="247555"/>
                        <a:pt x="350711" y="265366"/>
                        <a:pt x="350711" y="287274"/>
                      </a:cubicBezTo>
                      <a:cubicBezTo>
                        <a:pt x="350711" y="309182"/>
                        <a:pt x="332899" y="326993"/>
                        <a:pt x="310991" y="32699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38DC0C5D-C2EE-EA42-F554-5275DCE2D0E7}"/>
                    </a:ext>
                  </a:extLst>
                </p:cNvPr>
                <p:cNvSpPr/>
                <p:nvPr/>
              </p:nvSpPr>
              <p:spPr>
                <a:xfrm>
                  <a:off x="5824538" y="2567036"/>
                  <a:ext cx="169354" cy="266223"/>
                </a:xfrm>
                <a:custGeom>
                  <a:avLst/>
                  <a:gdLst>
                    <a:gd name="connsiteX0" fmla="*/ 163449 w 169354"/>
                    <a:gd name="connsiteY0" fmla="*/ 266224 h 266223"/>
                    <a:gd name="connsiteX1" fmla="*/ 5906 w 169354"/>
                    <a:gd name="connsiteY1" fmla="*/ 266224 h 266223"/>
                    <a:gd name="connsiteX2" fmla="*/ 0 w 169354"/>
                    <a:gd name="connsiteY2" fmla="*/ 260318 h 266223"/>
                    <a:gd name="connsiteX3" fmla="*/ 0 w 169354"/>
                    <a:gd name="connsiteY3" fmla="*/ 5906 h 266223"/>
                    <a:gd name="connsiteX4" fmla="*/ 5906 w 169354"/>
                    <a:gd name="connsiteY4" fmla="*/ 0 h 266223"/>
                    <a:gd name="connsiteX5" fmla="*/ 163449 w 169354"/>
                    <a:gd name="connsiteY5" fmla="*/ 0 h 266223"/>
                    <a:gd name="connsiteX6" fmla="*/ 169355 w 169354"/>
                    <a:gd name="connsiteY6" fmla="*/ 5906 h 266223"/>
                    <a:gd name="connsiteX7" fmla="*/ 169355 w 169354"/>
                    <a:gd name="connsiteY7" fmla="*/ 260318 h 266223"/>
                    <a:gd name="connsiteX8" fmla="*/ 163449 w 169354"/>
                    <a:gd name="connsiteY8" fmla="*/ 266224 h 266223"/>
                    <a:gd name="connsiteX9" fmla="*/ 11906 w 169354"/>
                    <a:gd name="connsiteY9" fmla="*/ 254318 h 266223"/>
                    <a:gd name="connsiteX10" fmla="*/ 157544 w 169354"/>
                    <a:gd name="connsiteY10" fmla="*/ 254318 h 266223"/>
                    <a:gd name="connsiteX11" fmla="*/ 157544 w 169354"/>
                    <a:gd name="connsiteY11" fmla="*/ 11811 h 266223"/>
                    <a:gd name="connsiteX12" fmla="*/ 11906 w 169354"/>
                    <a:gd name="connsiteY12" fmla="*/ 11811 h 266223"/>
                    <a:gd name="connsiteX13" fmla="*/ 11906 w 169354"/>
                    <a:gd name="connsiteY13" fmla="*/ 254318 h 266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354" h="266223">
                      <a:moveTo>
                        <a:pt x="163449" y="266224"/>
                      </a:moveTo>
                      <a:lnTo>
                        <a:pt x="5906" y="266224"/>
                      </a:lnTo>
                      <a:cubicBezTo>
                        <a:pt x="2572" y="266224"/>
                        <a:pt x="0" y="263557"/>
                        <a:pt x="0" y="260318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6" y="0"/>
                      </a:cubicBezTo>
                      <a:lnTo>
                        <a:pt x="163449" y="0"/>
                      </a:lnTo>
                      <a:cubicBezTo>
                        <a:pt x="166783" y="0"/>
                        <a:pt x="169355" y="2667"/>
                        <a:pt x="169355" y="5906"/>
                      </a:cubicBezTo>
                      <a:lnTo>
                        <a:pt x="169355" y="260318"/>
                      </a:lnTo>
                      <a:cubicBezTo>
                        <a:pt x="169355" y="263652"/>
                        <a:pt x="166688" y="266224"/>
                        <a:pt x="163449" y="266224"/>
                      </a:cubicBezTo>
                      <a:close/>
                      <a:moveTo>
                        <a:pt x="11906" y="254318"/>
                      </a:moveTo>
                      <a:lnTo>
                        <a:pt x="157544" y="254318"/>
                      </a:lnTo>
                      <a:lnTo>
                        <a:pt x="157544" y="11811"/>
                      </a:lnTo>
                      <a:lnTo>
                        <a:pt x="11906" y="11811"/>
                      </a:lnTo>
                      <a:lnTo>
                        <a:pt x="11906" y="2543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C2204F1E-25D3-80D8-7D28-8D5BFFDA43E8}"/>
                    </a:ext>
                  </a:extLst>
                </p:cNvPr>
                <p:cNvSpPr/>
                <p:nvPr/>
              </p:nvSpPr>
              <p:spPr>
                <a:xfrm>
                  <a:off x="6186297" y="2413065"/>
                  <a:ext cx="79438" cy="169211"/>
                </a:xfrm>
                <a:custGeom>
                  <a:avLst/>
                  <a:gdLst>
                    <a:gd name="connsiteX0" fmla="*/ 73438 w 79438"/>
                    <a:gd name="connsiteY0" fmla="*/ 169212 h 169211"/>
                    <a:gd name="connsiteX1" fmla="*/ 5905 w 79438"/>
                    <a:gd name="connsiteY1" fmla="*/ 169212 h 169211"/>
                    <a:gd name="connsiteX2" fmla="*/ 0 w 79438"/>
                    <a:gd name="connsiteY2" fmla="*/ 163306 h 169211"/>
                    <a:gd name="connsiteX3" fmla="*/ 0 w 79438"/>
                    <a:gd name="connsiteY3" fmla="*/ 73200 h 169211"/>
                    <a:gd name="connsiteX4" fmla="*/ 667 w 79438"/>
                    <a:gd name="connsiteY4" fmla="*/ 70533 h 169211"/>
                    <a:gd name="connsiteX5" fmla="*/ 34385 w 79438"/>
                    <a:gd name="connsiteY5" fmla="*/ 3000 h 169211"/>
                    <a:gd name="connsiteX6" fmla="*/ 45053 w 79438"/>
                    <a:gd name="connsiteY6" fmla="*/ 3000 h 169211"/>
                    <a:gd name="connsiteX7" fmla="*/ 78772 w 79438"/>
                    <a:gd name="connsiteY7" fmla="*/ 70533 h 169211"/>
                    <a:gd name="connsiteX8" fmla="*/ 79439 w 79438"/>
                    <a:gd name="connsiteY8" fmla="*/ 73200 h 169211"/>
                    <a:gd name="connsiteX9" fmla="*/ 79439 w 79438"/>
                    <a:gd name="connsiteY9" fmla="*/ 163211 h 169211"/>
                    <a:gd name="connsiteX10" fmla="*/ 73533 w 79438"/>
                    <a:gd name="connsiteY10" fmla="*/ 169116 h 169211"/>
                    <a:gd name="connsiteX11" fmla="*/ 11906 w 79438"/>
                    <a:gd name="connsiteY11" fmla="*/ 157305 h 169211"/>
                    <a:gd name="connsiteX12" fmla="*/ 67532 w 79438"/>
                    <a:gd name="connsiteY12" fmla="*/ 157305 h 169211"/>
                    <a:gd name="connsiteX13" fmla="*/ 67532 w 79438"/>
                    <a:gd name="connsiteY13" fmla="*/ 74628 h 169211"/>
                    <a:gd name="connsiteX14" fmla="*/ 39719 w 79438"/>
                    <a:gd name="connsiteY14" fmla="*/ 19002 h 169211"/>
                    <a:gd name="connsiteX15" fmla="*/ 11906 w 79438"/>
                    <a:gd name="connsiteY15" fmla="*/ 74628 h 169211"/>
                    <a:gd name="connsiteX16" fmla="*/ 11906 w 79438"/>
                    <a:gd name="connsiteY16" fmla="*/ 157305 h 169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438" h="169211">
                      <a:moveTo>
                        <a:pt x="73438" y="169212"/>
                      </a:moveTo>
                      <a:lnTo>
                        <a:pt x="5905" y="169212"/>
                      </a:lnTo>
                      <a:cubicBezTo>
                        <a:pt x="2572" y="169212"/>
                        <a:pt x="0" y="166545"/>
                        <a:pt x="0" y="163306"/>
                      </a:cubicBezTo>
                      <a:lnTo>
                        <a:pt x="0" y="73200"/>
                      </a:lnTo>
                      <a:cubicBezTo>
                        <a:pt x="0" y="72247"/>
                        <a:pt x="191" y="71390"/>
                        <a:pt x="667" y="70533"/>
                      </a:cubicBezTo>
                      <a:lnTo>
                        <a:pt x="34385" y="3000"/>
                      </a:lnTo>
                      <a:cubicBezTo>
                        <a:pt x="36385" y="-1000"/>
                        <a:pt x="43053" y="-1000"/>
                        <a:pt x="45053" y="3000"/>
                      </a:cubicBezTo>
                      <a:lnTo>
                        <a:pt x="78772" y="70533"/>
                      </a:lnTo>
                      <a:cubicBezTo>
                        <a:pt x="79153" y="71390"/>
                        <a:pt x="79439" y="72247"/>
                        <a:pt x="79439" y="73200"/>
                      </a:cubicBezTo>
                      <a:lnTo>
                        <a:pt x="79439" y="163211"/>
                      </a:lnTo>
                      <a:cubicBezTo>
                        <a:pt x="79439" y="166545"/>
                        <a:pt x="76772" y="169116"/>
                        <a:pt x="73533" y="169116"/>
                      </a:cubicBezTo>
                      <a:close/>
                      <a:moveTo>
                        <a:pt x="11906" y="157305"/>
                      </a:moveTo>
                      <a:lnTo>
                        <a:pt x="67532" y="157305"/>
                      </a:lnTo>
                      <a:lnTo>
                        <a:pt x="67532" y="74628"/>
                      </a:lnTo>
                      <a:lnTo>
                        <a:pt x="39719" y="19002"/>
                      </a:lnTo>
                      <a:lnTo>
                        <a:pt x="11906" y="74628"/>
                      </a:lnTo>
                      <a:lnTo>
                        <a:pt x="11906" y="15730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B60AC58-72F1-8190-CF5F-7AC7D3061ABC}"/>
                    </a:ext>
                  </a:extLst>
                </p:cNvPr>
                <p:cNvSpPr/>
                <p:nvPr/>
              </p:nvSpPr>
              <p:spPr>
                <a:xfrm>
                  <a:off x="6186297" y="2840404"/>
                  <a:ext cx="79343" cy="101917"/>
                </a:xfrm>
                <a:custGeom>
                  <a:avLst/>
                  <a:gdLst>
                    <a:gd name="connsiteX0" fmla="*/ 39719 w 79343"/>
                    <a:gd name="connsiteY0" fmla="*/ 101918 h 101917"/>
                    <a:gd name="connsiteX1" fmla="*/ 0 w 79343"/>
                    <a:gd name="connsiteY1" fmla="*/ 62198 h 101917"/>
                    <a:gd name="connsiteX2" fmla="*/ 0 w 79343"/>
                    <a:gd name="connsiteY2" fmla="*/ 5905 h 101917"/>
                    <a:gd name="connsiteX3" fmla="*/ 5905 w 79343"/>
                    <a:gd name="connsiteY3" fmla="*/ 0 h 101917"/>
                    <a:gd name="connsiteX4" fmla="*/ 73438 w 79343"/>
                    <a:gd name="connsiteY4" fmla="*/ 0 h 101917"/>
                    <a:gd name="connsiteX5" fmla="*/ 79343 w 79343"/>
                    <a:gd name="connsiteY5" fmla="*/ 5905 h 101917"/>
                    <a:gd name="connsiteX6" fmla="*/ 79343 w 79343"/>
                    <a:gd name="connsiteY6" fmla="*/ 62198 h 101917"/>
                    <a:gd name="connsiteX7" fmla="*/ 39624 w 79343"/>
                    <a:gd name="connsiteY7" fmla="*/ 101918 h 101917"/>
                    <a:gd name="connsiteX8" fmla="*/ 11906 w 79343"/>
                    <a:gd name="connsiteY8" fmla="*/ 11906 h 101917"/>
                    <a:gd name="connsiteX9" fmla="*/ 11906 w 79343"/>
                    <a:gd name="connsiteY9" fmla="*/ 62198 h 101917"/>
                    <a:gd name="connsiteX10" fmla="*/ 39719 w 79343"/>
                    <a:gd name="connsiteY10" fmla="*/ 90011 h 101917"/>
                    <a:gd name="connsiteX11" fmla="*/ 67532 w 79343"/>
                    <a:gd name="connsiteY11" fmla="*/ 62198 h 101917"/>
                    <a:gd name="connsiteX12" fmla="*/ 67532 w 79343"/>
                    <a:gd name="connsiteY12" fmla="*/ 11906 h 101917"/>
                    <a:gd name="connsiteX13" fmla="*/ 11906 w 79343"/>
                    <a:gd name="connsiteY13" fmla="*/ 11906 h 10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343" h="101917">
                      <a:moveTo>
                        <a:pt x="39719" y="101918"/>
                      </a:moveTo>
                      <a:cubicBezTo>
                        <a:pt x="17812" y="101918"/>
                        <a:pt x="0" y="84106"/>
                        <a:pt x="0" y="62198"/>
                      </a:cubicBezTo>
                      <a:lnTo>
                        <a:pt x="0" y="5905"/>
                      </a:lnTo>
                      <a:cubicBezTo>
                        <a:pt x="0" y="2572"/>
                        <a:pt x="2667" y="0"/>
                        <a:pt x="5905" y="0"/>
                      </a:cubicBezTo>
                      <a:lnTo>
                        <a:pt x="73438" y="0"/>
                      </a:lnTo>
                      <a:cubicBezTo>
                        <a:pt x="76772" y="0"/>
                        <a:pt x="79343" y="2667"/>
                        <a:pt x="79343" y="5905"/>
                      </a:cubicBezTo>
                      <a:lnTo>
                        <a:pt x="79343" y="62198"/>
                      </a:lnTo>
                      <a:cubicBezTo>
                        <a:pt x="79343" y="84106"/>
                        <a:pt x="61531" y="101918"/>
                        <a:pt x="39624" y="101918"/>
                      </a:cubicBezTo>
                      <a:close/>
                      <a:moveTo>
                        <a:pt x="11906" y="11906"/>
                      </a:moveTo>
                      <a:lnTo>
                        <a:pt x="11906" y="62198"/>
                      </a:lnTo>
                      <a:cubicBezTo>
                        <a:pt x="11906" y="77533"/>
                        <a:pt x="24384" y="90011"/>
                        <a:pt x="39719" y="90011"/>
                      </a:cubicBezTo>
                      <a:cubicBezTo>
                        <a:pt x="55054" y="90011"/>
                        <a:pt x="67532" y="77533"/>
                        <a:pt x="67532" y="62198"/>
                      </a:cubicBezTo>
                      <a:lnTo>
                        <a:pt x="67532" y="11906"/>
                      </a:lnTo>
                      <a:lnTo>
                        <a:pt x="11906" y="119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816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B852E3-C2B3-8E6D-1C16-D1A87B1C0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0634" r="14263" b="2368"/>
          <a:stretch/>
        </p:blipFill>
        <p:spPr>
          <a:xfrm>
            <a:off x="0" y="1586"/>
            <a:ext cx="12191999" cy="685641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E59F4C5-4FE6-4F83-B8A6-BC9D077940DD}"/>
              </a:ext>
            </a:extLst>
          </p:cNvPr>
          <p:cNvGrpSpPr/>
          <p:nvPr/>
        </p:nvGrpSpPr>
        <p:grpSpPr>
          <a:xfrm>
            <a:off x="-318809" y="508461"/>
            <a:ext cx="13444874" cy="5701841"/>
            <a:chOff x="-318809" y="508461"/>
            <a:chExt cx="13444874" cy="570184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EE86BB1-EF52-FE41-097E-D63B2FAA1D74}"/>
                </a:ext>
              </a:extLst>
            </p:cNvPr>
            <p:cNvSpPr/>
            <p:nvPr/>
          </p:nvSpPr>
          <p:spPr>
            <a:xfrm>
              <a:off x="-313495" y="508461"/>
              <a:ext cx="13439560" cy="570184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635000" sx="96000" sy="96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7C0CD6E-B8E6-79AC-7219-E7A4E9400002}"/>
                </a:ext>
              </a:extLst>
            </p:cNvPr>
            <p:cNvGrpSpPr/>
            <p:nvPr/>
          </p:nvGrpSpPr>
          <p:grpSpPr>
            <a:xfrm>
              <a:off x="-318809" y="849899"/>
              <a:ext cx="12834880" cy="5018965"/>
              <a:chOff x="-318809" y="1188443"/>
              <a:chExt cx="12834880" cy="5018965"/>
            </a:xfrm>
          </p:grpSpPr>
          <p:pic>
            <p:nvPicPr>
              <p:cNvPr id="62" name="!!Caret2">
                <a:extLst>
                  <a:ext uri="{FF2B5EF4-FFF2-40B4-BE49-F238E27FC236}">
                    <a16:creationId xmlns:a16="http://schemas.microsoft.com/office/drawing/2014/main" id="{D068FCBB-FC5E-EBDC-D452-14B24A26D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3" name="!!Caret2">
                <a:extLst>
                  <a:ext uri="{FF2B5EF4-FFF2-40B4-BE49-F238E27FC236}">
                    <a16:creationId xmlns:a16="http://schemas.microsoft.com/office/drawing/2014/main" id="{7453A56C-307B-9E5C-1885-1B7C69B26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4" name="!!Caret2">
                <a:extLst>
                  <a:ext uri="{FF2B5EF4-FFF2-40B4-BE49-F238E27FC236}">
                    <a16:creationId xmlns:a16="http://schemas.microsoft.com/office/drawing/2014/main" id="{B2819A23-A397-6EFA-B387-7B8C1335E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5" name="!!Caret2">
                <a:extLst>
                  <a:ext uri="{FF2B5EF4-FFF2-40B4-BE49-F238E27FC236}">
                    <a16:creationId xmlns:a16="http://schemas.microsoft.com/office/drawing/2014/main" id="{4C0A0DAE-CE1C-A8CB-00F2-5E444A30C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6" name="!!Caret2">
                <a:extLst>
                  <a:ext uri="{FF2B5EF4-FFF2-40B4-BE49-F238E27FC236}">
                    <a16:creationId xmlns:a16="http://schemas.microsoft.com/office/drawing/2014/main" id="{C9A08422-4E55-5977-FA5C-50D2CF462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7" name="!!Caret2">
                <a:extLst>
                  <a:ext uri="{FF2B5EF4-FFF2-40B4-BE49-F238E27FC236}">
                    <a16:creationId xmlns:a16="http://schemas.microsoft.com/office/drawing/2014/main" id="{89D2E273-06C3-D24B-484D-3B8CC52F7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8" name="!!Caret2">
                <a:extLst>
                  <a:ext uri="{FF2B5EF4-FFF2-40B4-BE49-F238E27FC236}">
                    <a16:creationId xmlns:a16="http://schemas.microsoft.com/office/drawing/2014/main" id="{25CF240E-D0DF-C913-DB46-9BF2B579C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69" name="!!Caret2">
                <a:extLst>
                  <a:ext uri="{FF2B5EF4-FFF2-40B4-BE49-F238E27FC236}">
                    <a16:creationId xmlns:a16="http://schemas.microsoft.com/office/drawing/2014/main" id="{BFD1A4E8-9AC1-8A57-F36C-625EEAD4A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0" name="!!Caret2">
                <a:extLst>
                  <a:ext uri="{FF2B5EF4-FFF2-40B4-BE49-F238E27FC236}">
                    <a16:creationId xmlns:a16="http://schemas.microsoft.com/office/drawing/2014/main" id="{D03AEAFF-CDDB-FF41-2F7B-5D7831CFF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1" name="!!Caret2">
                <a:extLst>
                  <a:ext uri="{FF2B5EF4-FFF2-40B4-BE49-F238E27FC236}">
                    <a16:creationId xmlns:a16="http://schemas.microsoft.com/office/drawing/2014/main" id="{D75042FD-8681-952E-9580-7BD3AAEDC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2" name="!!Caret2">
                <a:extLst>
                  <a:ext uri="{FF2B5EF4-FFF2-40B4-BE49-F238E27FC236}">
                    <a16:creationId xmlns:a16="http://schemas.microsoft.com/office/drawing/2014/main" id="{FBC70BE4-ABF9-0E38-3100-9575F29DB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3" name="!!Caret2">
                <a:extLst>
                  <a:ext uri="{FF2B5EF4-FFF2-40B4-BE49-F238E27FC236}">
                    <a16:creationId xmlns:a16="http://schemas.microsoft.com/office/drawing/2014/main" id="{C1FD880C-5B4A-BEDF-BABE-8B1697E79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4" name="!!Caret2">
                <a:extLst>
                  <a:ext uri="{FF2B5EF4-FFF2-40B4-BE49-F238E27FC236}">
                    <a16:creationId xmlns:a16="http://schemas.microsoft.com/office/drawing/2014/main" id="{00AF362A-9C63-0ABE-F19F-A756A4CA2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5" name="!!Caret2">
                <a:extLst>
                  <a:ext uri="{FF2B5EF4-FFF2-40B4-BE49-F238E27FC236}">
                    <a16:creationId xmlns:a16="http://schemas.microsoft.com/office/drawing/2014/main" id="{B8733E97-09FE-E40D-B90F-51F1574B4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6" name="!!Caret2">
                <a:extLst>
                  <a:ext uri="{FF2B5EF4-FFF2-40B4-BE49-F238E27FC236}">
                    <a16:creationId xmlns:a16="http://schemas.microsoft.com/office/drawing/2014/main" id="{65034820-0576-ACD7-140E-7AF4CAA5BF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7" name="!!Caret2">
                <a:extLst>
                  <a:ext uri="{FF2B5EF4-FFF2-40B4-BE49-F238E27FC236}">
                    <a16:creationId xmlns:a16="http://schemas.microsoft.com/office/drawing/2014/main" id="{B5397625-35AE-78F9-C176-F78FBAD1C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8" name="!!Caret2">
                <a:extLst>
                  <a:ext uri="{FF2B5EF4-FFF2-40B4-BE49-F238E27FC236}">
                    <a16:creationId xmlns:a16="http://schemas.microsoft.com/office/drawing/2014/main" id="{CBF1EE57-3BBA-29F7-794E-F2F0EE733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79" name="!!Caret2">
                <a:extLst>
                  <a:ext uri="{FF2B5EF4-FFF2-40B4-BE49-F238E27FC236}">
                    <a16:creationId xmlns:a16="http://schemas.microsoft.com/office/drawing/2014/main" id="{2211900F-F0B0-25BE-5D92-5E491661D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0" name="!!Caret2">
                <a:extLst>
                  <a:ext uri="{FF2B5EF4-FFF2-40B4-BE49-F238E27FC236}">
                    <a16:creationId xmlns:a16="http://schemas.microsoft.com/office/drawing/2014/main" id="{FED61EB8-C442-857C-BAE9-1DA045F09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1" name="!!Caret2">
                <a:extLst>
                  <a:ext uri="{FF2B5EF4-FFF2-40B4-BE49-F238E27FC236}">
                    <a16:creationId xmlns:a16="http://schemas.microsoft.com/office/drawing/2014/main" id="{16BA2896-37D5-74F9-09A8-F0C99F451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2" name="!!Caret2">
                <a:extLst>
                  <a:ext uri="{FF2B5EF4-FFF2-40B4-BE49-F238E27FC236}">
                    <a16:creationId xmlns:a16="http://schemas.microsoft.com/office/drawing/2014/main" id="{22A11653-5139-3519-38C5-52369F5B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3" name="!!Caret2">
                <a:extLst>
                  <a:ext uri="{FF2B5EF4-FFF2-40B4-BE49-F238E27FC236}">
                    <a16:creationId xmlns:a16="http://schemas.microsoft.com/office/drawing/2014/main" id="{7656BC92-0DDB-5052-1F30-94084D9E1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4" name="!!Caret2">
                <a:extLst>
                  <a:ext uri="{FF2B5EF4-FFF2-40B4-BE49-F238E27FC236}">
                    <a16:creationId xmlns:a16="http://schemas.microsoft.com/office/drawing/2014/main" id="{1F476835-0BE2-72E6-E5C9-FB076CB5B3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5" name="!!Caret2">
                <a:extLst>
                  <a:ext uri="{FF2B5EF4-FFF2-40B4-BE49-F238E27FC236}">
                    <a16:creationId xmlns:a16="http://schemas.microsoft.com/office/drawing/2014/main" id="{1296A300-D747-91FE-61D9-AA99F2FEE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6" name="!!Caret2">
                <a:extLst>
                  <a:ext uri="{FF2B5EF4-FFF2-40B4-BE49-F238E27FC236}">
                    <a16:creationId xmlns:a16="http://schemas.microsoft.com/office/drawing/2014/main" id="{B4CED4ED-9A56-1F6E-7C78-152BB239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7" name="!!Caret2">
                <a:extLst>
                  <a:ext uri="{FF2B5EF4-FFF2-40B4-BE49-F238E27FC236}">
                    <a16:creationId xmlns:a16="http://schemas.microsoft.com/office/drawing/2014/main" id="{599B74C0-918A-A614-7CF7-967DA69D4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8" name="!!Caret2">
                <a:extLst>
                  <a:ext uri="{FF2B5EF4-FFF2-40B4-BE49-F238E27FC236}">
                    <a16:creationId xmlns:a16="http://schemas.microsoft.com/office/drawing/2014/main" id="{772A7A7A-3690-B8F2-3C6E-56CFF52C4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9" name="!!Caret2">
                <a:extLst>
                  <a:ext uri="{FF2B5EF4-FFF2-40B4-BE49-F238E27FC236}">
                    <a16:creationId xmlns:a16="http://schemas.microsoft.com/office/drawing/2014/main" id="{66075022-29EC-A8AD-F27C-81264D434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0" name="!!Caret2">
                <a:extLst>
                  <a:ext uri="{FF2B5EF4-FFF2-40B4-BE49-F238E27FC236}">
                    <a16:creationId xmlns:a16="http://schemas.microsoft.com/office/drawing/2014/main" id="{730A397A-3AC2-E29F-4F15-6BB16A72C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1" name="!!Caret2">
                <a:extLst>
                  <a:ext uri="{FF2B5EF4-FFF2-40B4-BE49-F238E27FC236}">
                    <a16:creationId xmlns:a16="http://schemas.microsoft.com/office/drawing/2014/main" id="{A3BF3650-B2A7-D1FE-EE53-9C5649DB0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2" name="!!Caret2">
                <a:extLst>
                  <a:ext uri="{FF2B5EF4-FFF2-40B4-BE49-F238E27FC236}">
                    <a16:creationId xmlns:a16="http://schemas.microsoft.com/office/drawing/2014/main" id="{F3B264EB-1E5E-3E82-C506-998B7F285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3" name="!!Caret2">
                <a:extLst>
                  <a:ext uri="{FF2B5EF4-FFF2-40B4-BE49-F238E27FC236}">
                    <a16:creationId xmlns:a16="http://schemas.microsoft.com/office/drawing/2014/main" id="{10E6D593-FCB6-4B9B-C58E-8507C41B3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4" name="!!Caret2">
                <a:extLst>
                  <a:ext uri="{FF2B5EF4-FFF2-40B4-BE49-F238E27FC236}">
                    <a16:creationId xmlns:a16="http://schemas.microsoft.com/office/drawing/2014/main" id="{CFED0E30-5388-13B1-EF7B-1F3329990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5" name="!!Caret2">
                <a:extLst>
                  <a:ext uri="{FF2B5EF4-FFF2-40B4-BE49-F238E27FC236}">
                    <a16:creationId xmlns:a16="http://schemas.microsoft.com/office/drawing/2014/main" id="{CECFD024-652E-E09F-0EEB-516CF54F9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6" name="!!Caret2">
                <a:extLst>
                  <a:ext uri="{FF2B5EF4-FFF2-40B4-BE49-F238E27FC236}">
                    <a16:creationId xmlns:a16="http://schemas.microsoft.com/office/drawing/2014/main" id="{C8575E3F-8BF2-2ED4-4E20-0759BA115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7" name="!!Caret2">
                <a:extLst>
                  <a:ext uri="{FF2B5EF4-FFF2-40B4-BE49-F238E27FC236}">
                    <a16:creationId xmlns:a16="http://schemas.microsoft.com/office/drawing/2014/main" id="{C6A6D19A-81D9-7C34-5C85-EFEE4A4E8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8" name="!!Caret2">
                <a:extLst>
                  <a:ext uri="{FF2B5EF4-FFF2-40B4-BE49-F238E27FC236}">
                    <a16:creationId xmlns:a16="http://schemas.microsoft.com/office/drawing/2014/main" id="{F1990A2A-D1FE-C734-C74B-356DFE659B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9" name="!!Caret2">
                <a:extLst>
                  <a:ext uri="{FF2B5EF4-FFF2-40B4-BE49-F238E27FC236}">
                    <a16:creationId xmlns:a16="http://schemas.microsoft.com/office/drawing/2014/main" id="{9B9DB988-E9ED-1266-3915-E0DCB1DF9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0" name="!!Caret2">
                <a:extLst>
                  <a:ext uri="{FF2B5EF4-FFF2-40B4-BE49-F238E27FC236}">
                    <a16:creationId xmlns:a16="http://schemas.microsoft.com/office/drawing/2014/main" id="{794B8ED7-2F75-338B-B2A4-8F11B6DC2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1" name="!!Caret2">
                <a:extLst>
                  <a:ext uri="{FF2B5EF4-FFF2-40B4-BE49-F238E27FC236}">
                    <a16:creationId xmlns:a16="http://schemas.microsoft.com/office/drawing/2014/main" id="{8AD03921-2089-4C74-3C21-661408CBB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2" name="!!Caret2">
                <a:extLst>
                  <a:ext uri="{FF2B5EF4-FFF2-40B4-BE49-F238E27FC236}">
                    <a16:creationId xmlns:a16="http://schemas.microsoft.com/office/drawing/2014/main" id="{4340D8F9-FE87-7BB4-09A6-FB888862C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3" name="!!Caret2">
                <a:extLst>
                  <a:ext uri="{FF2B5EF4-FFF2-40B4-BE49-F238E27FC236}">
                    <a16:creationId xmlns:a16="http://schemas.microsoft.com/office/drawing/2014/main" id="{F9B7B170-C2A1-802F-BEEC-EFEC8E37F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4" name="!!Caret2">
                <a:extLst>
                  <a:ext uri="{FF2B5EF4-FFF2-40B4-BE49-F238E27FC236}">
                    <a16:creationId xmlns:a16="http://schemas.microsoft.com/office/drawing/2014/main" id="{E7262A27-7AE0-A4C6-5384-59A913EE1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5" name="!!Caret2">
                <a:extLst>
                  <a:ext uri="{FF2B5EF4-FFF2-40B4-BE49-F238E27FC236}">
                    <a16:creationId xmlns:a16="http://schemas.microsoft.com/office/drawing/2014/main" id="{3E7B22CE-2DBA-B0EE-7854-4079592DB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6" name="!!Caret2">
                <a:extLst>
                  <a:ext uri="{FF2B5EF4-FFF2-40B4-BE49-F238E27FC236}">
                    <a16:creationId xmlns:a16="http://schemas.microsoft.com/office/drawing/2014/main" id="{4271282D-501C-2F37-5613-B3C394B26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7" name="!!Caret2">
                <a:extLst>
                  <a:ext uri="{FF2B5EF4-FFF2-40B4-BE49-F238E27FC236}">
                    <a16:creationId xmlns:a16="http://schemas.microsoft.com/office/drawing/2014/main" id="{1F081EE6-EBF4-BB91-1BC4-16E57D989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8" name="!!Caret2">
                <a:extLst>
                  <a:ext uri="{FF2B5EF4-FFF2-40B4-BE49-F238E27FC236}">
                    <a16:creationId xmlns:a16="http://schemas.microsoft.com/office/drawing/2014/main" id="{2B655148-61DE-C908-F69E-10381F51C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9" name="!!Caret2">
                <a:extLst>
                  <a:ext uri="{FF2B5EF4-FFF2-40B4-BE49-F238E27FC236}">
                    <a16:creationId xmlns:a16="http://schemas.microsoft.com/office/drawing/2014/main" id="{91351122-23FF-E4DA-D399-47F496A07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5299552"/>
                <a:ext cx="1069732" cy="745979"/>
              </a:xfrm>
              <a:prstGeom prst="rect">
                <a:avLst/>
              </a:prstGeom>
            </p:spPr>
          </p:pic>
        </p:grpSp>
      </p:grpSp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4BCD98BF-857D-6B51-6F7E-30EDB512750B}"/>
              </a:ext>
            </a:extLst>
          </p:cNvPr>
          <p:cNvSpPr/>
          <p:nvPr/>
        </p:nvSpPr>
        <p:spPr>
          <a:xfrm flipH="1">
            <a:off x="7052945" y="5384801"/>
            <a:ext cx="5141918" cy="14732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Insert your own data comparing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what current attendees say they want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vs. non-attendees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81154C-9F5A-D872-5A34-BB1A5A15E364}"/>
              </a:ext>
            </a:extLst>
          </p:cNvPr>
          <p:cNvGraphicFramePr/>
          <p:nvPr/>
        </p:nvGraphicFramePr>
        <p:xfrm>
          <a:off x="4318000" y="1583833"/>
          <a:ext cx="7637263" cy="3184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6B21C25-8667-B9F8-F278-F23E2BC2E98B}"/>
              </a:ext>
            </a:extLst>
          </p:cNvPr>
          <p:cNvSpPr txBox="1"/>
          <p:nvPr/>
        </p:nvSpPr>
        <p:spPr>
          <a:xfrm>
            <a:off x="4544492" y="4784377"/>
            <a:ext cx="1106726" cy="15067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900"/>
              </a:spcAft>
              <a:defRPr sz="930" b="1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  <a:ea typeface="Source Sans Pro Light"/>
              </a:defRPr>
            </a:lvl1pPr>
            <a:lvl2pPr marL="2286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573088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6pPr>
            <a:lvl7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7pPr>
            <a:lvl8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8pPr>
            <a:lvl9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Source Sans Pro Light"/>
                <a:cs typeface="+mn-cs"/>
              </a:rPr>
              <a:t>Lorem Ipsum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0A376F-716E-8BA6-DF62-60918E132D49}"/>
              </a:ext>
            </a:extLst>
          </p:cNvPr>
          <p:cNvSpPr txBox="1"/>
          <p:nvPr/>
        </p:nvSpPr>
        <p:spPr>
          <a:xfrm>
            <a:off x="5968661" y="4784377"/>
            <a:ext cx="1106726" cy="15067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900"/>
              </a:spcAft>
              <a:defRPr sz="930" b="1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  <a:ea typeface="Source Sans Pro Light"/>
              </a:defRPr>
            </a:lvl1pPr>
            <a:lvl2pPr marL="2286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573088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6pPr>
            <a:lvl7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7pPr>
            <a:lvl8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8pPr>
            <a:lvl9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Source Sans Pro Light"/>
                <a:cs typeface="+mn-cs"/>
              </a:rPr>
              <a:t>Lorem Ipsum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285BF0-0D72-2FED-8A68-AB30D1BFB98A}"/>
              </a:ext>
            </a:extLst>
          </p:cNvPr>
          <p:cNvSpPr txBox="1"/>
          <p:nvPr/>
        </p:nvSpPr>
        <p:spPr>
          <a:xfrm>
            <a:off x="7468005" y="4784377"/>
            <a:ext cx="1106726" cy="15067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900"/>
              </a:spcAft>
              <a:defRPr sz="930" b="1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  <a:ea typeface="Source Sans Pro Light"/>
              </a:defRPr>
            </a:lvl1pPr>
            <a:lvl2pPr marL="2286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573088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6pPr>
            <a:lvl7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7pPr>
            <a:lvl8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8pPr>
            <a:lvl9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Source Sans Pro Light"/>
                <a:cs typeface="+mn-cs"/>
              </a:rPr>
              <a:t>Lorem Ipsum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B2CC64-4C46-EFD0-737D-9DA28D6F2BED}"/>
              </a:ext>
            </a:extLst>
          </p:cNvPr>
          <p:cNvSpPr txBox="1"/>
          <p:nvPr/>
        </p:nvSpPr>
        <p:spPr>
          <a:xfrm>
            <a:off x="8977112" y="4784377"/>
            <a:ext cx="1106726" cy="15067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900"/>
              </a:spcAft>
              <a:defRPr sz="930" b="1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  <a:ea typeface="Source Sans Pro Light"/>
              </a:defRPr>
            </a:lvl1pPr>
            <a:lvl2pPr marL="2286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573088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6pPr>
            <a:lvl7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7pPr>
            <a:lvl8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8pPr>
            <a:lvl9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Source Sans Pro Light"/>
                <a:cs typeface="+mn-cs"/>
              </a:rPr>
              <a:t>Lorem Ipsum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ECB64D-C3A0-5ACF-C7A9-F6BB9738806F}"/>
              </a:ext>
            </a:extLst>
          </p:cNvPr>
          <p:cNvSpPr txBox="1"/>
          <p:nvPr/>
        </p:nvSpPr>
        <p:spPr>
          <a:xfrm>
            <a:off x="10441801" y="4784377"/>
            <a:ext cx="1106726" cy="150674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>
              <a:lnSpc>
                <a:spcPct val="110000"/>
              </a:lnSpc>
              <a:spcAft>
                <a:spcPts val="900"/>
              </a:spcAft>
              <a:defRPr sz="930" b="1">
                <a:solidFill>
                  <a:schemeClr val="tx1">
                    <a:lumMod val="75000"/>
                    <a:lumOff val="25000"/>
                  </a:schemeClr>
                </a:solidFill>
                <a:latin typeface="Nunito Sans"/>
                <a:ea typeface="Source Sans Pro Light"/>
              </a:defRPr>
            </a:lvl1pPr>
            <a:lvl2pPr marL="2286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573088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6pPr>
            <a:lvl7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7pPr>
            <a:lvl8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8pPr>
            <a:lvl9pPr marL="914400" indent="-228600">
              <a:lnSpc>
                <a:spcPct val="112000"/>
              </a:lnSpc>
              <a:spcBef>
                <a:spcPts val="5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Source Sans Pro Light"/>
                <a:cs typeface="+mn-cs"/>
              </a:rPr>
              <a:t>Lorem Ipsum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B75EC4-423E-5A0D-8807-940B55BE3EE0}"/>
              </a:ext>
            </a:extLst>
          </p:cNvPr>
          <p:cNvSpPr txBox="1"/>
          <p:nvPr/>
        </p:nvSpPr>
        <p:spPr>
          <a:xfrm>
            <a:off x="528196" y="2353502"/>
            <a:ext cx="3919798" cy="2244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Lorem ipsum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dolor sit amet, consectetur adipiscing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C9AFF0-E0B5-9F27-3382-A67F13785CFA}"/>
              </a:ext>
            </a:extLst>
          </p:cNvPr>
          <p:cNvSpPr/>
          <p:nvPr/>
        </p:nvSpPr>
        <p:spPr>
          <a:xfrm>
            <a:off x="522288" y="1077123"/>
            <a:ext cx="2144712" cy="8996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Insert your logo here</a:t>
            </a:r>
          </a:p>
        </p:txBody>
      </p:sp>
    </p:spTree>
    <p:extLst>
      <p:ext uri="{BB962C8B-B14F-4D97-AF65-F5344CB8AC3E}">
        <p14:creationId xmlns:p14="http://schemas.microsoft.com/office/powerpoint/2010/main" val="5968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2F97D-3A22-F66B-745A-64EE45A5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6B13C7-9BBD-D7CC-8640-A185D3BC0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61281" r="372" b="1124"/>
          <a:stretch/>
        </p:blipFill>
        <p:spPr>
          <a:xfrm>
            <a:off x="-114300" y="1586"/>
            <a:ext cx="12306299" cy="6856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1BA4FB-4A49-12AF-3C94-CA3408397083}"/>
              </a:ext>
            </a:extLst>
          </p:cNvPr>
          <p:cNvSpPr txBox="1"/>
          <p:nvPr/>
        </p:nvSpPr>
        <p:spPr>
          <a:xfrm>
            <a:off x="2494137" y="3489012"/>
            <a:ext cx="7203727" cy="15975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Equip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 ExtraLight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51E76-6708-9B60-3B77-C3AE9AC25EF1}"/>
              </a:ext>
            </a:extLst>
          </p:cNvPr>
          <p:cNvGrpSpPr/>
          <p:nvPr/>
        </p:nvGrpSpPr>
        <p:grpSpPr>
          <a:xfrm>
            <a:off x="5139055" y="1722868"/>
            <a:ext cx="1913890" cy="1913890"/>
            <a:chOff x="5140464" y="2108813"/>
            <a:chExt cx="1913890" cy="191389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AE9B5A8-5D8D-22CE-5DB6-E658C16FFEA2}"/>
                </a:ext>
              </a:extLst>
            </p:cNvPr>
            <p:cNvSpPr/>
            <p:nvPr/>
          </p:nvSpPr>
          <p:spPr>
            <a:xfrm>
              <a:off x="5140464" y="2108813"/>
              <a:ext cx="1913890" cy="19138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FEECBE1-A892-7C9F-DF5B-E55D4628E348}"/>
                </a:ext>
              </a:extLst>
            </p:cNvPr>
            <p:cNvGrpSpPr/>
            <p:nvPr/>
          </p:nvGrpSpPr>
          <p:grpSpPr>
            <a:xfrm>
              <a:off x="5347990" y="2316339"/>
              <a:ext cx="1498838" cy="1498838"/>
              <a:chOff x="5383092" y="1966905"/>
              <a:chExt cx="1425816" cy="142581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7F5E48D-DE11-8F98-8EBE-F5AFAC0C89AB}"/>
                  </a:ext>
                </a:extLst>
              </p:cNvPr>
              <p:cNvSpPr/>
              <p:nvPr/>
            </p:nvSpPr>
            <p:spPr>
              <a:xfrm>
                <a:off x="5383092" y="1966905"/>
                <a:ext cx="1425816" cy="14258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93700" sx="102000" sy="102000" algn="ctr" rotWithShape="0">
                  <a:prstClr val="black">
                    <a:alpha val="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62E1FD2-6188-E16F-1522-59358123D71D}"/>
                  </a:ext>
                </a:extLst>
              </p:cNvPr>
              <p:cNvSpPr/>
              <p:nvPr/>
            </p:nvSpPr>
            <p:spPr>
              <a:xfrm>
                <a:off x="6192679" y="2421113"/>
                <a:ext cx="66865" cy="152685"/>
              </a:xfrm>
              <a:custGeom>
                <a:avLst/>
                <a:gdLst>
                  <a:gd name="connsiteX0" fmla="*/ 0 w 66865"/>
                  <a:gd name="connsiteY0" fmla="*/ 63818 h 152685"/>
                  <a:gd name="connsiteX1" fmla="*/ 33338 w 66865"/>
                  <a:gd name="connsiteY1" fmla="*/ 0 h 152685"/>
                  <a:gd name="connsiteX2" fmla="*/ 66865 w 66865"/>
                  <a:gd name="connsiteY2" fmla="*/ 63818 h 152685"/>
                  <a:gd name="connsiteX3" fmla="*/ 66865 w 66865"/>
                  <a:gd name="connsiteY3" fmla="*/ 152686 h 152685"/>
                  <a:gd name="connsiteX4" fmla="*/ 0 w 66865"/>
                  <a:gd name="connsiteY4" fmla="*/ 152686 h 152685"/>
                  <a:gd name="connsiteX5" fmla="*/ 0 w 66865"/>
                  <a:gd name="connsiteY5" fmla="*/ 63818 h 152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865" h="152685">
                    <a:moveTo>
                      <a:pt x="0" y="63818"/>
                    </a:moveTo>
                    <a:lnTo>
                      <a:pt x="33338" y="0"/>
                    </a:lnTo>
                    <a:lnTo>
                      <a:pt x="66865" y="63818"/>
                    </a:lnTo>
                    <a:lnTo>
                      <a:pt x="66865" y="152686"/>
                    </a:lnTo>
                    <a:lnTo>
                      <a:pt x="0" y="152686"/>
                    </a:lnTo>
                    <a:lnTo>
                      <a:pt x="0" y="638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/>
                  </a:gs>
                  <a:gs pos="66000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987DF95-B762-FEB0-0D2E-9DBC272E1C72}"/>
                  </a:ext>
                </a:extLst>
              </p:cNvPr>
              <p:cNvSpPr/>
              <p:nvPr/>
            </p:nvSpPr>
            <p:spPr>
              <a:xfrm>
                <a:off x="6194965" y="2845738"/>
                <a:ext cx="62103" cy="89249"/>
              </a:xfrm>
              <a:custGeom>
                <a:avLst/>
                <a:gdLst>
                  <a:gd name="connsiteX0" fmla="*/ 0 w 62103"/>
                  <a:gd name="connsiteY0" fmla="*/ 0 h 89249"/>
                  <a:gd name="connsiteX1" fmla="*/ 62103 w 62103"/>
                  <a:gd name="connsiteY1" fmla="*/ 0 h 89249"/>
                  <a:gd name="connsiteX2" fmla="*/ 62103 w 62103"/>
                  <a:gd name="connsiteY2" fmla="*/ 58198 h 89249"/>
                  <a:gd name="connsiteX3" fmla="*/ 31052 w 62103"/>
                  <a:gd name="connsiteY3" fmla="*/ 89249 h 89249"/>
                  <a:gd name="connsiteX4" fmla="*/ 31052 w 62103"/>
                  <a:gd name="connsiteY4" fmla="*/ 89249 h 89249"/>
                  <a:gd name="connsiteX5" fmla="*/ 0 w 62103"/>
                  <a:gd name="connsiteY5" fmla="*/ 58198 h 89249"/>
                  <a:gd name="connsiteX6" fmla="*/ 0 w 62103"/>
                  <a:gd name="connsiteY6" fmla="*/ 0 h 89249"/>
                  <a:gd name="connsiteX7" fmla="*/ 0 w 62103"/>
                  <a:gd name="connsiteY7" fmla="*/ 0 h 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03" h="89249">
                    <a:moveTo>
                      <a:pt x="0" y="0"/>
                    </a:moveTo>
                    <a:lnTo>
                      <a:pt x="62103" y="0"/>
                    </a:lnTo>
                    <a:lnTo>
                      <a:pt x="62103" y="58198"/>
                    </a:lnTo>
                    <a:cubicBezTo>
                      <a:pt x="62103" y="75343"/>
                      <a:pt x="48197" y="89249"/>
                      <a:pt x="31052" y="89249"/>
                    </a:cubicBezTo>
                    <a:lnTo>
                      <a:pt x="31052" y="89249"/>
                    </a:lnTo>
                    <a:cubicBezTo>
                      <a:pt x="13906" y="89249"/>
                      <a:pt x="0" y="75343"/>
                      <a:pt x="0" y="58198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9000">
                    <a:schemeClr val="accent2"/>
                  </a:gs>
                  <a:gs pos="97902">
                    <a:schemeClr val="accent2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858F982-D1E4-AD10-1F0F-D46374EB655E}"/>
                  </a:ext>
                </a:extLst>
              </p:cNvPr>
              <p:cNvGrpSpPr/>
              <p:nvPr/>
            </p:nvGrpSpPr>
            <p:grpSpPr>
              <a:xfrm>
                <a:off x="5824538" y="2413065"/>
                <a:ext cx="542352" cy="529256"/>
                <a:chOff x="5824538" y="2413065"/>
                <a:chExt cx="542352" cy="529256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79B3DA7E-0E7E-64AC-0DB0-AEB11FA1113C}"/>
                    </a:ext>
                  </a:extLst>
                </p:cNvPr>
                <p:cNvSpPr/>
                <p:nvPr/>
              </p:nvSpPr>
              <p:spPr>
                <a:xfrm>
                  <a:off x="6288119" y="2705530"/>
                  <a:ext cx="56483" cy="79438"/>
                </a:xfrm>
                <a:custGeom>
                  <a:avLst/>
                  <a:gdLst>
                    <a:gd name="connsiteX0" fmla="*/ 16859 w 56483"/>
                    <a:gd name="connsiteY0" fmla="*/ 79248 h 79438"/>
                    <a:gd name="connsiteX1" fmla="*/ 5906 w 56483"/>
                    <a:gd name="connsiteY1" fmla="*/ 79248 h 79438"/>
                    <a:gd name="connsiteX2" fmla="*/ 0 w 56483"/>
                    <a:gd name="connsiteY2" fmla="*/ 73343 h 79438"/>
                    <a:gd name="connsiteX3" fmla="*/ 5906 w 56483"/>
                    <a:gd name="connsiteY3" fmla="*/ 67437 h 79438"/>
                    <a:gd name="connsiteX4" fmla="*/ 16859 w 56483"/>
                    <a:gd name="connsiteY4" fmla="*/ 67437 h 79438"/>
                    <a:gd name="connsiteX5" fmla="*/ 44672 w 56483"/>
                    <a:gd name="connsiteY5" fmla="*/ 39624 h 79438"/>
                    <a:gd name="connsiteX6" fmla="*/ 16859 w 56483"/>
                    <a:gd name="connsiteY6" fmla="*/ 11811 h 79438"/>
                    <a:gd name="connsiteX7" fmla="*/ 10763 w 56483"/>
                    <a:gd name="connsiteY7" fmla="*/ 5905 h 79438"/>
                    <a:gd name="connsiteX8" fmla="*/ 16574 w 56483"/>
                    <a:gd name="connsiteY8" fmla="*/ 0 h 79438"/>
                    <a:gd name="connsiteX9" fmla="*/ 56483 w 56483"/>
                    <a:gd name="connsiteY9" fmla="*/ 39719 h 79438"/>
                    <a:gd name="connsiteX10" fmla="*/ 16764 w 56483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6483" h="79438">
                      <a:moveTo>
                        <a:pt x="16859" y="79248"/>
                      </a:moveTo>
                      <a:lnTo>
                        <a:pt x="5906" y="79248"/>
                      </a:lnTo>
                      <a:cubicBezTo>
                        <a:pt x="2572" y="79248"/>
                        <a:pt x="0" y="76581"/>
                        <a:pt x="0" y="73343"/>
                      </a:cubicBezTo>
                      <a:cubicBezTo>
                        <a:pt x="0" y="70104"/>
                        <a:pt x="2667" y="67437"/>
                        <a:pt x="5906" y="67437"/>
                      </a:cubicBezTo>
                      <a:lnTo>
                        <a:pt x="16859" y="67437"/>
                      </a:lnTo>
                      <a:cubicBezTo>
                        <a:pt x="32195" y="67437"/>
                        <a:pt x="44672" y="54959"/>
                        <a:pt x="44672" y="39624"/>
                      </a:cubicBezTo>
                      <a:cubicBezTo>
                        <a:pt x="44672" y="24289"/>
                        <a:pt x="32195" y="11811"/>
                        <a:pt x="16859" y="11811"/>
                      </a:cubicBezTo>
                      <a:cubicBezTo>
                        <a:pt x="13526" y="11811"/>
                        <a:pt x="10763" y="9144"/>
                        <a:pt x="10763" y="5905"/>
                      </a:cubicBezTo>
                      <a:cubicBezTo>
                        <a:pt x="10763" y="2667"/>
                        <a:pt x="13335" y="0"/>
                        <a:pt x="16574" y="0"/>
                      </a:cubicBezTo>
                      <a:cubicBezTo>
                        <a:pt x="38672" y="0"/>
                        <a:pt x="56483" y="17812"/>
                        <a:pt x="56483" y="39719"/>
                      </a:cubicBezTo>
                      <a:cubicBezTo>
                        <a:pt x="56483" y="61627"/>
                        <a:pt x="38672" y="79439"/>
                        <a:pt x="16764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58635A1-FAEB-3976-C9D5-AC26F2936277}"/>
                    </a:ext>
                  </a:extLst>
                </p:cNvPr>
                <p:cNvSpPr/>
                <p:nvPr/>
              </p:nvSpPr>
              <p:spPr>
                <a:xfrm>
                  <a:off x="6298787" y="2637998"/>
                  <a:ext cx="57626" cy="79438"/>
                </a:xfrm>
                <a:custGeom>
                  <a:avLst/>
                  <a:gdLst>
                    <a:gd name="connsiteX0" fmla="*/ 17907 w 57626"/>
                    <a:gd name="connsiteY0" fmla="*/ 79248 h 79438"/>
                    <a:gd name="connsiteX1" fmla="*/ 5905 w 57626"/>
                    <a:gd name="connsiteY1" fmla="*/ 79248 h 79438"/>
                    <a:gd name="connsiteX2" fmla="*/ 0 w 57626"/>
                    <a:gd name="connsiteY2" fmla="*/ 73342 h 79438"/>
                    <a:gd name="connsiteX3" fmla="*/ 5905 w 57626"/>
                    <a:gd name="connsiteY3" fmla="*/ 67437 h 79438"/>
                    <a:gd name="connsiteX4" fmla="*/ 17907 w 57626"/>
                    <a:gd name="connsiteY4" fmla="*/ 67437 h 79438"/>
                    <a:gd name="connsiteX5" fmla="*/ 45720 w 57626"/>
                    <a:gd name="connsiteY5" fmla="*/ 39624 h 79438"/>
                    <a:gd name="connsiteX6" fmla="*/ 17907 w 57626"/>
                    <a:gd name="connsiteY6" fmla="*/ 11811 h 79438"/>
                    <a:gd name="connsiteX7" fmla="*/ 12001 w 57626"/>
                    <a:gd name="connsiteY7" fmla="*/ 5905 h 79438"/>
                    <a:gd name="connsiteX8" fmla="*/ 17907 w 57626"/>
                    <a:gd name="connsiteY8" fmla="*/ 0 h 79438"/>
                    <a:gd name="connsiteX9" fmla="*/ 57626 w 57626"/>
                    <a:gd name="connsiteY9" fmla="*/ 39719 h 79438"/>
                    <a:gd name="connsiteX10" fmla="*/ 17907 w 57626"/>
                    <a:gd name="connsiteY10" fmla="*/ 79439 h 79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626" h="79438">
                      <a:moveTo>
                        <a:pt x="17907" y="79248"/>
                      </a:moveTo>
                      <a:lnTo>
                        <a:pt x="5905" y="79248"/>
                      </a:lnTo>
                      <a:cubicBezTo>
                        <a:pt x="2572" y="79248"/>
                        <a:pt x="0" y="76581"/>
                        <a:pt x="0" y="73342"/>
                      </a:cubicBezTo>
                      <a:cubicBezTo>
                        <a:pt x="0" y="70104"/>
                        <a:pt x="2667" y="67437"/>
                        <a:pt x="5905" y="67437"/>
                      </a:cubicBezTo>
                      <a:lnTo>
                        <a:pt x="17907" y="67437"/>
                      </a:lnTo>
                      <a:cubicBezTo>
                        <a:pt x="33242" y="67437"/>
                        <a:pt x="45720" y="54959"/>
                        <a:pt x="45720" y="39624"/>
                      </a:cubicBezTo>
                      <a:cubicBezTo>
                        <a:pt x="45720" y="24289"/>
                        <a:pt x="33242" y="11811"/>
                        <a:pt x="17907" y="11811"/>
                      </a:cubicBezTo>
                      <a:cubicBezTo>
                        <a:pt x="14573" y="11811"/>
                        <a:pt x="12001" y="9144"/>
                        <a:pt x="12001" y="5905"/>
                      </a:cubicBezTo>
                      <a:cubicBezTo>
                        <a:pt x="12001" y="2667"/>
                        <a:pt x="14669" y="0"/>
                        <a:pt x="17907" y="0"/>
                      </a:cubicBezTo>
                      <a:cubicBezTo>
                        <a:pt x="39815" y="0"/>
                        <a:pt x="57626" y="17812"/>
                        <a:pt x="57626" y="39719"/>
                      </a:cubicBezTo>
                      <a:cubicBezTo>
                        <a:pt x="57626" y="61627"/>
                        <a:pt x="39815" y="79439"/>
                        <a:pt x="17907" y="794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71A9AEF-4ECE-66BF-13F2-5F83FB8FD665}"/>
                    </a:ext>
                  </a:extLst>
                </p:cNvPr>
                <p:cNvSpPr/>
                <p:nvPr/>
              </p:nvSpPr>
              <p:spPr>
                <a:xfrm>
                  <a:off x="5903309" y="2780777"/>
                  <a:ext cx="11810" cy="15240"/>
                </a:xfrm>
                <a:custGeom>
                  <a:avLst/>
                  <a:gdLst>
                    <a:gd name="connsiteX0" fmla="*/ 5905 w 11810"/>
                    <a:gd name="connsiteY0" fmla="*/ 15240 h 15240"/>
                    <a:gd name="connsiteX1" fmla="*/ 0 w 11810"/>
                    <a:gd name="connsiteY1" fmla="*/ 9335 h 15240"/>
                    <a:gd name="connsiteX2" fmla="*/ 0 w 11810"/>
                    <a:gd name="connsiteY2" fmla="*/ 5906 h 15240"/>
                    <a:gd name="connsiteX3" fmla="*/ 5905 w 11810"/>
                    <a:gd name="connsiteY3" fmla="*/ 0 h 15240"/>
                    <a:gd name="connsiteX4" fmla="*/ 11811 w 11810"/>
                    <a:gd name="connsiteY4" fmla="*/ 5906 h 15240"/>
                    <a:gd name="connsiteX5" fmla="*/ 11811 w 11810"/>
                    <a:gd name="connsiteY5" fmla="*/ 9335 h 15240"/>
                    <a:gd name="connsiteX6" fmla="*/ 5905 w 11810"/>
                    <a:gd name="connsiteY6" fmla="*/ 15240 h 15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10" h="15240">
                      <a:moveTo>
                        <a:pt x="5905" y="15240"/>
                      </a:moveTo>
                      <a:cubicBezTo>
                        <a:pt x="2572" y="15240"/>
                        <a:pt x="0" y="12573"/>
                        <a:pt x="0" y="9335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5" y="0"/>
                      </a:cubicBezTo>
                      <a:cubicBezTo>
                        <a:pt x="9144" y="0"/>
                        <a:pt x="11811" y="2667"/>
                        <a:pt x="11811" y="5906"/>
                      </a:cubicBezTo>
                      <a:lnTo>
                        <a:pt x="11811" y="9335"/>
                      </a:lnTo>
                      <a:cubicBezTo>
                        <a:pt x="11811" y="12668"/>
                        <a:pt x="9144" y="15240"/>
                        <a:pt x="5905" y="15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04F7841C-4E7B-A13C-1CBB-3A28D796D7EC}"/>
                    </a:ext>
                  </a:extLst>
                </p:cNvPr>
                <p:cNvSpPr/>
                <p:nvPr/>
              </p:nvSpPr>
              <p:spPr>
                <a:xfrm>
                  <a:off x="5982081" y="2525603"/>
                  <a:ext cx="384809" cy="326993"/>
                </a:xfrm>
                <a:custGeom>
                  <a:avLst/>
                  <a:gdLst>
                    <a:gd name="connsiteX0" fmla="*/ 311087 w 384809"/>
                    <a:gd name="connsiteY0" fmla="*/ 326708 h 326993"/>
                    <a:gd name="connsiteX1" fmla="*/ 140589 w 384809"/>
                    <a:gd name="connsiteY1" fmla="*/ 326708 h 326993"/>
                    <a:gd name="connsiteX2" fmla="*/ 99822 w 384809"/>
                    <a:gd name="connsiteY2" fmla="*/ 314420 h 326993"/>
                    <a:gd name="connsiteX3" fmla="*/ 66294 w 384809"/>
                    <a:gd name="connsiteY3" fmla="*/ 292132 h 326993"/>
                    <a:gd name="connsiteX4" fmla="*/ 32194 w 384809"/>
                    <a:gd name="connsiteY4" fmla="*/ 281750 h 326993"/>
                    <a:gd name="connsiteX5" fmla="*/ 5905 w 384809"/>
                    <a:gd name="connsiteY5" fmla="*/ 281750 h 326993"/>
                    <a:gd name="connsiteX6" fmla="*/ 0 w 384809"/>
                    <a:gd name="connsiteY6" fmla="*/ 275844 h 326993"/>
                    <a:gd name="connsiteX7" fmla="*/ 0 w 384809"/>
                    <a:gd name="connsiteY7" fmla="*/ 73343 h 326993"/>
                    <a:gd name="connsiteX8" fmla="*/ 5905 w 384809"/>
                    <a:gd name="connsiteY8" fmla="*/ 67437 h 326993"/>
                    <a:gd name="connsiteX9" fmla="*/ 30099 w 384809"/>
                    <a:gd name="connsiteY9" fmla="*/ 67437 h 326993"/>
                    <a:gd name="connsiteX10" fmla="*/ 67056 w 384809"/>
                    <a:gd name="connsiteY10" fmla="*/ 55150 h 326993"/>
                    <a:gd name="connsiteX11" fmla="*/ 121063 w 384809"/>
                    <a:gd name="connsiteY11" fmla="*/ 14669 h 326993"/>
                    <a:gd name="connsiteX12" fmla="*/ 165164 w 384809"/>
                    <a:gd name="connsiteY12" fmla="*/ 0 h 326993"/>
                    <a:gd name="connsiteX13" fmla="*/ 210121 w 384809"/>
                    <a:gd name="connsiteY13" fmla="*/ 0 h 326993"/>
                    <a:gd name="connsiteX14" fmla="*/ 216027 w 384809"/>
                    <a:gd name="connsiteY14" fmla="*/ 5905 h 326993"/>
                    <a:gd name="connsiteX15" fmla="*/ 216027 w 384809"/>
                    <a:gd name="connsiteY15" fmla="*/ 44958 h 326993"/>
                    <a:gd name="connsiteX16" fmla="*/ 345091 w 384809"/>
                    <a:gd name="connsiteY16" fmla="*/ 44958 h 326993"/>
                    <a:gd name="connsiteX17" fmla="*/ 384810 w 384809"/>
                    <a:gd name="connsiteY17" fmla="*/ 84677 h 326993"/>
                    <a:gd name="connsiteX18" fmla="*/ 345091 w 384809"/>
                    <a:gd name="connsiteY18" fmla="*/ 124397 h 326993"/>
                    <a:gd name="connsiteX19" fmla="*/ 335375 w 384809"/>
                    <a:gd name="connsiteY19" fmla="*/ 124397 h 326993"/>
                    <a:gd name="connsiteX20" fmla="*/ 329470 w 384809"/>
                    <a:gd name="connsiteY20" fmla="*/ 118491 h 326993"/>
                    <a:gd name="connsiteX21" fmla="*/ 335375 w 384809"/>
                    <a:gd name="connsiteY21" fmla="*/ 112585 h 326993"/>
                    <a:gd name="connsiteX22" fmla="*/ 345091 w 384809"/>
                    <a:gd name="connsiteY22" fmla="*/ 112585 h 326993"/>
                    <a:gd name="connsiteX23" fmla="*/ 372904 w 384809"/>
                    <a:gd name="connsiteY23" fmla="*/ 84772 h 326993"/>
                    <a:gd name="connsiteX24" fmla="*/ 345091 w 384809"/>
                    <a:gd name="connsiteY24" fmla="*/ 56960 h 326993"/>
                    <a:gd name="connsiteX25" fmla="*/ 210121 w 384809"/>
                    <a:gd name="connsiteY25" fmla="*/ 56960 h 326993"/>
                    <a:gd name="connsiteX26" fmla="*/ 204216 w 384809"/>
                    <a:gd name="connsiteY26" fmla="*/ 51054 h 326993"/>
                    <a:gd name="connsiteX27" fmla="*/ 204216 w 384809"/>
                    <a:gd name="connsiteY27" fmla="*/ 12001 h 326993"/>
                    <a:gd name="connsiteX28" fmla="*/ 165164 w 384809"/>
                    <a:gd name="connsiteY28" fmla="*/ 12001 h 326993"/>
                    <a:gd name="connsiteX29" fmla="*/ 128206 w 384809"/>
                    <a:gd name="connsiteY29" fmla="*/ 24289 h 326993"/>
                    <a:gd name="connsiteX30" fmla="*/ 74200 w 384809"/>
                    <a:gd name="connsiteY30" fmla="*/ 64770 h 326993"/>
                    <a:gd name="connsiteX31" fmla="*/ 30099 w 384809"/>
                    <a:gd name="connsiteY31" fmla="*/ 79438 h 326993"/>
                    <a:gd name="connsiteX32" fmla="*/ 11811 w 384809"/>
                    <a:gd name="connsiteY32" fmla="*/ 79438 h 326993"/>
                    <a:gd name="connsiteX33" fmla="*/ 11811 w 384809"/>
                    <a:gd name="connsiteY33" fmla="*/ 270034 h 326993"/>
                    <a:gd name="connsiteX34" fmla="*/ 32099 w 384809"/>
                    <a:gd name="connsiteY34" fmla="*/ 270034 h 326993"/>
                    <a:gd name="connsiteX35" fmla="*/ 72866 w 384809"/>
                    <a:gd name="connsiteY35" fmla="*/ 282416 h 326993"/>
                    <a:gd name="connsiteX36" fmla="*/ 106394 w 384809"/>
                    <a:gd name="connsiteY36" fmla="*/ 304705 h 326993"/>
                    <a:gd name="connsiteX37" fmla="*/ 140494 w 384809"/>
                    <a:gd name="connsiteY37" fmla="*/ 314992 h 326993"/>
                    <a:gd name="connsiteX38" fmla="*/ 310991 w 384809"/>
                    <a:gd name="connsiteY38" fmla="*/ 314992 h 326993"/>
                    <a:gd name="connsiteX39" fmla="*/ 338804 w 384809"/>
                    <a:gd name="connsiteY39" fmla="*/ 287179 h 326993"/>
                    <a:gd name="connsiteX40" fmla="*/ 310991 w 384809"/>
                    <a:gd name="connsiteY40" fmla="*/ 259366 h 326993"/>
                    <a:gd name="connsiteX41" fmla="*/ 305086 w 384809"/>
                    <a:gd name="connsiteY41" fmla="*/ 253460 h 326993"/>
                    <a:gd name="connsiteX42" fmla="*/ 310991 w 384809"/>
                    <a:gd name="connsiteY42" fmla="*/ 247555 h 326993"/>
                    <a:gd name="connsiteX43" fmla="*/ 350711 w 384809"/>
                    <a:gd name="connsiteY43" fmla="*/ 287274 h 326993"/>
                    <a:gd name="connsiteX44" fmla="*/ 310991 w 384809"/>
                    <a:gd name="connsiteY44" fmla="*/ 326993 h 326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84809" h="326993">
                      <a:moveTo>
                        <a:pt x="311087" y="326708"/>
                      </a:moveTo>
                      <a:lnTo>
                        <a:pt x="140589" y="326708"/>
                      </a:lnTo>
                      <a:cubicBezTo>
                        <a:pt x="126016" y="326708"/>
                        <a:pt x="111919" y="322421"/>
                        <a:pt x="99822" y="314420"/>
                      </a:cubicBezTo>
                      <a:lnTo>
                        <a:pt x="66294" y="292132"/>
                      </a:lnTo>
                      <a:cubicBezTo>
                        <a:pt x="56197" y="285369"/>
                        <a:pt x="44387" y="281750"/>
                        <a:pt x="32194" y="281750"/>
                      </a:cubicBezTo>
                      <a:lnTo>
                        <a:pt x="5905" y="281750"/>
                      </a:lnTo>
                      <a:cubicBezTo>
                        <a:pt x="2572" y="281750"/>
                        <a:pt x="0" y="279083"/>
                        <a:pt x="0" y="275844"/>
                      </a:cubicBezTo>
                      <a:lnTo>
                        <a:pt x="0" y="73343"/>
                      </a:lnTo>
                      <a:cubicBezTo>
                        <a:pt x="0" y="70009"/>
                        <a:pt x="2667" y="67437"/>
                        <a:pt x="5905" y="67437"/>
                      </a:cubicBezTo>
                      <a:lnTo>
                        <a:pt x="30099" y="67437"/>
                      </a:lnTo>
                      <a:cubicBezTo>
                        <a:pt x="43339" y="67437"/>
                        <a:pt x="56483" y="63056"/>
                        <a:pt x="67056" y="55150"/>
                      </a:cubicBezTo>
                      <a:lnTo>
                        <a:pt x="121063" y="14669"/>
                      </a:lnTo>
                      <a:cubicBezTo>
                        <a:pt x="133731" y="5239"/>
                        <a:pt x="149352" y="0"/>
                        <a:pt x="165164" y="0"/>
                      </a:cubicBezTo>
                      <a:lnTo>
                        <a:pt x="210121" y="0"/>
                      </a:lnTo>
                      <a:cubicBezTo>
                        <a:pt x="213455" y="0"/>
                        <a:pt x="216027" y="2667"/>
                        <a:pt x="216027" y="5905"/>
                      </a:cubicBezTo>
                      <a:lnTo>
                        <a:pt x="216027" y="44958"/>
                      </a:lnTo>
                      <a:lnTo>
                        <a:pt x="345091" y="44958"/>
                      </a:lnTo>
                      <a:cubicBezTo>
                        <a:pt x="366998" y="44958"/>
                        <a:pt x="384810" y="62770"/>
                        <a:pt x="384810" y="84677"/>
                      </a:cubicBezTo>
                      <a:cubicBezTo>
                        <a:pt x="384810" y="106585"/>
                        <a:pt x="366998" y="124397"/>
                        <a:pt x="345091" y="124397"/>
                      </a:cubicBezTo>
                      <a:lnTo>
                        <a:pt x="335375" y="124397"/>
                      </a:lnTo>
                      <a:cubicBezTo>
                        <a:pt x="332042" y="124397"/>
                        <a:pt x="329470" y="121730"/>
                        <a:pt x="329470" y="118491"/>
                      </a:cubicBezTo>
                      <a:cubicBezTo>
                        <a:pt x="329470" y="115252"/>
                        <a:pt x="332137" y="112585"/>
                        <a:pt x="335375" y="112585"/>
                      </a:cubicBezTo>
                      <a:lnTo>
                        <a:pt x="345091" y="112585"/>
                      </a:lnTo>
                      <a:cubicBezTo>
                        <a:pt x="360426" y="112585"/>
                        <a:pt x="372904" y="100108"/>
                        <a:pt x="372904" y="84772"/>
                      </a:cubicBezTo>
                      <a:cubicBezTo>
                        <a:pt x="372904" y="69437"/>
                        <a:pt x="360426" y="56960"/>
                        <a:pt x="345091" y="56960"/>
                      </a:cubicBezTo>
                      <a:lnTo>
                        <a:pt x="210121" y="56960"/>
                      </a:lnTo>
                      <a:cubicBezTo>
                        <a:pt x="206788" y="56960"/>
                        <a:pt x="204216" y="54293"/>
                        <a:pt x="204216" y="51054"/>
                      </a:cubicBezTo>
                      <a:lnTo>
                        <a:pt x="204216" y="12001"/>
                      </a:lnTo>
                      <a:lnTo>
                        <a:pt x="165164" y="12001"/>
                      </a:lnTo>
                      <a:cubicBezTo>
                        <a:pt x="151924" y="12001"/>
                        <a:pt x="138779" y="16383"/>
                        <a:pt x="128206" y="24289"/>
                      </a:cubicBezTo>
                      <a:lnTo>
                        <a:pt x="74200" y="64770"/>
                      </a:lnTo>
                      <a:cubicBezTo>
                        <a:pt x="61531" y="74200"/>
                        <a:pt x="45910" y="79438"/>
                        <a:pt x="30099" y="79438"/>
                      </a:cubicBezTo>
                      <a:lnTo>
                        <a:pt x="11811" y="79438"/>
                      </a:lnTo>
                      <a:lnTo>
                        <a:pt x="11811" y="270034"/>
                      </a:lnTo>
                      <a:lnTo>
                        <a:pt x="32099" y="270034"/>
                      </a:lnTo>
                      <a:cubicBezTo>
                        <a:pt x="46672" y="270034"/>
                        <a:pt x="60769" y="274320"/>
                        <a:pt x="72866" y="282416"/>
                      </a:cubicBezTo>
                      <a:lnTo>
                        <a:pt x="106394" y="304705"/>
                      </a:lnTo>
                      <a:cubicBezTo>
                        <a:pt x="116491" y="311467"/>
                        <a:pt x="128302" y="314992"/>
                        <a:pt x="140494" y="314992"/>
                      </a:cubicBezTo>
                      <a:lnTo>
                        <a:pt x="310991" y="314992"/>
                      </a:lnTo>
                      <a:cubicBezTo>
                        <a:pt x="326326" y="314992"/>
                        <a:pt x="338804" y="302514"/>
                        <a:pt x="338804" y="287179"/>
                      </a:cubicBezTo>
                      <a:cubicBezTo>
                        <a:pt x="338804" y="271843"/>
                        <a:pt x="326326" y="259366"/>
                        <a:pt x="310991" y="259366"/>
                      </a:cubicBezTo>
                      <a:cubicBezTo>
                        <a:pt x="307658" y="259366"/>
                        <a:pt x="305086" y="256699"/>
                        <a:pt x="305086" y="253460"/>
                      </a:cubicBezTo>
                      <a:cubicBezTo>
                        <a:pt x="305086" y="250222"/>
                        <a:pt x="307753" y="247555"/>
                        <a:pt x="310991" y="247555"/>
                      </a:cubicBezTo>
                      <a:cubicBezTo>
                        <a:pt x="332899" y="247555"/>
                        <a:pt x="350711" y="265366"/>
                        <a:pt x="350711" y="287274"/>
                      </a:cubicBezTo>
                      <a:cubicBezTo>
                        <a:pt x="350711" y="309182"/>
                        <a:pt x="332899" y="326993"/>
                        <a:pt x="310991" y="32699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6C9A35C8-9D1D-FF6D-B834-F17B532359CE}"/>
                    </a:ext>
                  </a:extLst>
                </p:cNvPr>
                <p:cNvSpPr/>
                <p:nvPr/>
              </p:nvSpPr>
              <p:spPr>
                <a:xfrm>
                  <a:off x="5824538" y="2567036"/>
                  <a:ext cx="169354" cy="266223"/>
                </a:xfrm>
                <a:custGeom>
                  <a:avLst/>
                  <a:gdLst>
                    <a:gd name="connsiteX0" fmla="*/ 163449 w 169354"/>
                    <a:gd name="connsiteY0" fmla="*/ 266224 h 266223"/>
                    <a:gd name="connsiteX1" fmla="*/ 5906 w 169354"/>
                    <a:gd name="connsiteY1" fmla="*/ 266224 h 266223"/>
                    <a:gd name="connsiteX2" fmla="*/ 0 w 169354"/>
                    <a:gd name="connsiteY2" fmla="*/ 260318 h 266223"/>
                    <a:gd name="connsiteX3" fmla="*/ 0 w 169354"/>
                    <a:gd name="connsiteY3" fmla="*/ 5906 h 266223"/>
                    <a:gd name="connsiteX4" fmla="*/ 5906 w 169354"/>
                    <a:gd name="connsiteY4" fmla="*/ 0 h 266223"/>
                    <a:gd name="connsiteX5" fmla="*/ 163449 w 169354"/>
                    <a:gd name="connsiteY5" fmla="*/ 0 h 266223"/>
                    <a:gd name="connsiteX6" fmla="*/ 169355 w 169354"/>
                    <a:gd name="connsiteY6" fmla="*/ 5906 h 266223"/>
                    <a:gd name="connsiteX7" fmla="*/ 169355 w 169354"/>
                    <a:gd name="connsiteY7" fmla="*/ 260318 h 266223"/>
                    <a:gd name="connsiteX8" fmla="*/ 163449 w 169354"/>
                    <a:gd name="connsiteY8" fmla="*/ 266224 h 266223"/>
                    <a:gd name="connsiteX9" fmla="*/ 11906 w 169354"/>
                    <a:gd name="connsiteY9" fmla="*/ 254318 h 266223"/>
                    <a:gd name="connsiteX10" fmla="*/ 157544 w 169354"/>
                    <a:gd name="connsiteY10" fmla="*/ 254318 h 266223"/>
                    <a:gd name="connsiteX11" fmla="*/ 157544 w 169354"/>
                    <a:gd name="connsiteY11" fmla="*/ 11811 h 266223"/>
                    <a:gd name="connsiteX12" fmla="*/ 11906 w 169354"/>
                    <a:gd name="connsiteY12" fmla="*/ 11811 h 266223"/>
                    <a:gd name="connsiteX13" fmla="*/ 11906 w 169354"/>
                    <a:gd name="connsiteY13" fmla="*/ 254318 h 266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9354" h="266223">
                      <a:moveTo>
                        <a:pt x="163449" y="266224"/>
                      </a:moveTo>
                      <a:lnTo>
                        <a:pt x="5906" y="266224"/>
                      </a:lnTo>
                      <a:cubicBezTo>
                        <a:pt x="2572" y="266224"/>
                        <a:pt x="0" y="263557"/>
                        <a:pt x="0" y="260318"/>
                      </a:cubicBezTo>
                      <a:lnTo>
                        <a:pt x="0" y="5906"/>
                      </a:lnTo>
                      <a:cubicBezTo>
                        <a:pt x="0" y="2572"/>
                        <a:pt x="2667" y="0"/>
                        <a:pt x="5906" y="0"/>
                      </a:cubicBezTo>
                      <a:lnTo>
                        <a:pt x="163449" y="0"/>
                      </a:lnTo>
                      <a:cubicBezTo>
                        <a:pt x="166783" y="0"/>
                        <a:pt x="169355" y="2667"/>
                        <a:pt x="169355" y="5906"/>
                      </a:cubicBezTo>
                      <a:lnTo>
                        <a:pt x="169355" y="260318"/>
                      </a:lnTo>
                      <a:cubicBezTo>
                        <a:pt x="169355" y="263652"/>
                        <a:pt x="166688" y="266224"/>
                        <a:pt x="163449" y="266224"/>
                      </a:cubicBezTo>
                      <a:close/>
                      <a:moveTo>
                        <a:pt x="11906" y="254318"/>
                      </a:moveTo>
                      <a:lnTo>
                        <a:pt x="157544" y="254318"/>
                      </a:lnTo>
                      <a:lnTo>
                        <a:pt x="157544" y="11811"/>
                      </a:lnTo>
                      <a:lnTo>
                        <a:pt x="11906" y="11811"/>
                      </a:lnTo>
                      <a:lnTo>
                        <a:pt x="11906" y="2543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D264ED5-B9E3-FC30-1A24-472A0E9EC20E}"/>
                    </a:ext>
                  </a:extLst>
                </p:cNvPr>
                <p:cNvSpPr/>
                <p:nvPr/>
              </p:nvSpPr>
              <p:spPr>
                <a:xfrm>
                  <a:off x="6186297" y="2413065"/>
                  <a:ext cx="79438" cy="169211"/>
                </a:xfrm>
                <a:custGeom>
                  <a:avLst/>
                  <a:gdLst>
                    <a:gd name="connsiteX0" fmla="*/ 73438 w 79438"/>
                    <a:gd name="connsiteY0" fmla="*/ 169212 h 169211"/>
                    <a:gd name="connsiteX1" fmla="*/ 5905 w 79438"/>
                    <a:gd name="connsiteY1" fmla="*/ 169212 h 169211"/>
                    <a:gd name="connsiteX2" fmla="*/ 0 w 79438"/>
                    <a:gd name="connsiteY2" fmla="*/ 163306 h 169211"/>
                    <a:gd name="connsiteX3" fmla="*/ 0 w 79438"/>
                    <a:gd name="connsiteY3" fmla="*/ 73200 h 169211"/>
                    <a:gd name="connsiteX4" fmla="*/ 667 w 79438"/>
                    <a:gd name="connsiteY4" fmla="*/ 70533 h 169211"/>
                    <a:gd name="connsiteX5" fmla="*/ 34385 w 79438"/>
                    <a:gd name="connsiteY5" fmla="*/ 3000 h 169211"/>
                    <a:gd name="connsiteX6" fmla="*/ 45053 w 79438"/>
                    <a:gd name="connsiteY6" fmla="*/ 3000 h 169211"/>
                    <a:gd name="connsiteX7" fmla="*/ 78772 w 79438"/>
                    <a:gd name="connsiteY7" fmla="*/ 70533 h 169211"/>
                    <a:gd name="connsiteX8" fmla="*/ 79439 w 79438"/>
                    <a:gd name="connsiteY8" fmla="*/ 73200 h 169211"/>
                    <a:gd name="connsiteX9" fmla="*/ 79439 w 79438"/>
                    <a:gd name="connsiteY9" fmla="*/ 163211 h 169211"/>
                    <a:gd name="connsiteX10" fmla="*/ 73533 w 79438"/>
                    <a:gd name="connsiteY10" fmla="*/ 169116 h 169211"/>
                    <a:gd name="connsiteX11" fmla="*/ 11906 w 79438"/>
                    <a:gd name="connsiteY11" fmla="*/ 157305 h 169211"/>
                    <a:gd name="connsiteX12" fmla="*/ 67532 w 79438"/>
                    <a:gd name="connsiteY12" fmla="*/ 157305 h 169211"/>
                    <a:gd name="connsiteX13" fmla="*/ 67532 w 79438"/>
                    <a:gd name="connsiteY13" fmla="*/ 74628 h 169211"/>
                    <a:gd name="connsiteX14" fmla="*/ 39719 w 79438"/>
                    <a:gd name="connsiteY14" fmla="*/ 19002 h 169211"/>
                    <a:gd name="connsiteX15" fmla="*/ 11906 w 79438"/>
                    <a:gd name="connsiteY15" fmla="*/ 74628 h 169211"/>
                    <a:gd name="connsiteX16" fmla="*/ 11906 w 79438"/>
                    <a:gd name="connsiteY16" fmla="*/ 157305 h 169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438" h="169211">
                      <a:moveTo>
                        <a:pt x="73438" y="169212"/>
                      </a:moveTo>
                      <a:lnTo>
                        <a:pt x="5905" y="169212"/>
                      </a:lnTo>
                      <a:cubicBezTo>
                        <a:pt x="2572" y="169212"/>
                        <a:pt x="0" y="166545"/>
                        <a:pt x="0" y="163306"/>
                      </a:cubicBezTo>
                      <a:lnTo>
                        <a:pt x="0" y="73200"/>
                      </a:lnTo>
                      <a:cubicBezTo>
                        <a:pt x="0" y="72247"/>
                        <a:pt x="191" y="71390"/>
                        <a:pt x="667" y="70533"/>
                      </a:cubicBezTo>
                      <a:lnTo>
                        <a:pt x="34385" y="3000"/>
                      </a:lnTo>
                      <a:cubicBezTo>
                        <a:pt x="36385" y="-1000"/>
                        <a:pt x="43053" y="-1000"/>
                        <a:pt x="45053" y="3000"/>
                      </a:cubicBezTo>
                      <a:lnTo>
                        <a:pt x="78772" y="70533"/>
                      </a:lnTo>
                      <a:cubicBezTo>
                        <a:pt x="79153" y="71390"/>
                        <a:pt x="79439" y="72247"/>
                        <a:pt x="79439" y="73200"/>
                      </a:cubicBezTo>
                      <a:lnTo>
                        <a:pt x="79439" y="163211"/>
                      </a:lnTo>
                      <a:cubicBezTo>
                        <a:pt x="79439" y="166545"/>
                        <a:pt x="76772" y="169116"/>
                        <a:pt x="73533" y="169116"/>
                      </a:cubicBezTo>
                      <a:close/>
                      <a:moveTo>
                        <a:pt x="11906" y="157305"/>
                      </a:moveTo>
                      <a:lnTo>
                        <a:pt x="67532" y="157305"/>
                      </a:lnTo>
                      <a:lnTo>
                        <a:pt x="67532" y="74628"/>
                      </a:lnTo>
                      <a:lnTo>
                        <a:pt x="39719" y="19002"/>
                      </a:lnTo>
                      <a:lnTo>
                        <a:pt x="11906" y="74628"/>
                      </a:lnTo>
                      <a:lnTo>
                        <a:pt x="11906" y="15730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6141E0CB-A04A-2AE4-F75F-3F9D9E2F317B}"/>
                    </a:ext>
                  </a:extLst>
                </p:cNvPr>
                <p:cNvSpPr/>
                <p:nvPr/>
              </p:nvSpPr>
              <p:spPr>
                <a:xfrm>
                  <a:off x="6186297" y="2840404"/>
                  <a:ext cx="79343" cy="101917"/>
                </a:xfrm>
                <a:custGeom>
                  <a:avLst/>
                  <a:gdLst>
                    <a:gd name="connsiteX0" fmla="*/ 39719 w 79343"/>
                    <a:gd name="connsiteY0" fmla="*/ 101918 h 101917"/>
                    <a:gd name="connsiteX1" fmla="*/ 0 w 79343"/>
                    <a:gd name="connsiteY1" fmla="*/ 62198 h 101917"/>
                    <a:gd name="connsiteX2" fmla="*/ 0 w 79343"/>
                    <a:gd name="connsiteY2" fmla="*/ 5905 h 101917"/>
                    <a:gd name="connsiteX3" fmla="*/ 5905 w 79343"/>
                    <a:gd name="connsiteY3" fmla="*/ 0 h 101917"/>
                    <a:gd name="connsiteX4" fmla="*/ 73438 w 79343"/>
                    <a:gd name="connsiteY4" fmla="*/ 0 h 101917"/>
                    <a:gd name="connsiteX5" fmla="*/ 79343 w 79343"/>
                    <a:gd name="connsiteY5" fmla="*/ 5905 h 101917"/>
                    <a:gd name="connsiteX6" fmla="*/ 79343 w 79343"/>
                    <a:gd name="connsiteY6" fmla="*/ 62198 h 101917"/>
                    <a:gd name="connsiteX7" fmla="*/ 39624 w 79343"/>
                    <a:gd name="connsiteY7" fmla="*/ 101918 h 101917"/>
                    <a:gd name="connsiteX8" fmla="*/ 11906 w 79343"/>
                    <a:gd name="connsiteY8" fmla="*/ 11906 h 101917"/>
                    <a:gd name="connsiteX9" fmla="*/ 11906 w 79343"/>
                    <a:gd name="connsiteY9" fmla="*/ 62198 h 101917"/>
                    <a:gd name="connsiteX10" fmla="*/ 39719 w 79343"/>
                    <a:gd name="connsiteY10" fmla="*/ 90011 h 101917"/>
                    <a:gd name="connsiteX11" fmla="*/ 67532 w 79343"/>
                    <a:gd name="connsiteY11" fmla="*/ 62198 h 101917"/>
                    <a:gd name="connsiteX12" fmla="*/ 67532 w 79343"/>
                    <a:gd name="connsiteY12" fmla="*/ 11906 h 101917"/>
                    <a:gd name="connsiteX13" fmla="*/ 11906 w 79343"/>
                    <a:gd name="connsiteY13" fmla="*/ 11906 h 10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343" h="101917">
                      <a:moveTo>
                        <a:pt x="39719" y="101918"/>
                      </a:moveTo>
                      <a:cubicBezTo>
                        <a:pt x="17812" y="101918"/>
                        <a:pt x="0" y="84106"/>
                        <a:pt x="0" y="62198"/>
                      </a:cubicBezTo>
                      <a:lnTo>
                        <a:pt x="0" y="5905"/>
                      </a:lnTo>
                      <a:cubicBezTo>
                        <a:pt x="0" y="2572"/>
                        <a:pt x="2667" y="0"/>
                        <a:pt x="5905" y="0"/>
                      </a:cubicBezTo>
                      <a:lnTo>
                        <a:pt x="73438" y="0"/>
                      </a:lnTo>
                      <a:cubicBezTo>
                        <a:pt x="76772" y="0"/>
                        <a:pt x="79343" y="2667"/>
                        <a:pt x="79343" y="5905"/>
                      </a:cubicBezTo>
                      <a:lnTo>
                        <a:pt x="79343" y="62198"/>
                      </a:lnTo>
                      <a:cubicBezTo>
                        <a:pt x="79343" y="84106"/>
                        <a:pt x="61531" y="101918"/>
                        <a:pt x="39624" y="101918"/>
                      </a:cubicBezTo>
                      <a:close/>
                      <a:moveTo>
                        <a:pt x="11906" y="11906"/>
                      </a:moveTo>
                      <a:lnTo>
                        <a:pt x="11906" y="62198"/>
                      </a:lnTo>
                      <a:cubicBezTo>
                        <a:pt x="11906" y="77533"/>
                        <a:pt x="24384" y="90011"/>
                        <a:pt x="39719" y="90011"/>
                      </a:cubicBezTo>
                      <a:cubicBezTo>
                        <a:pt x="55054" y="90011"/>
                        <a:pt x="67532" y="77533"/>
                        <a:pt x="67532" y="62198"/>
                      </a:cubicBezTo>
                      <a:lnTo>
                        <a:pt x="67532" y="11906"/>
                      </a:lnTo>
                      <a:lnTo>
                        <a:pt x="11906" y="1190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51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DFF2F-D572-98FC-52DB-0F12CB91F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73AA1-20EA-63F9-82B2-0A0BC38A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10747" r="19061" b="29982"/>
          <a:stretch/>
        </p:blipFill>
        <p:spPr>
          <a:xfrm>
            <a:off x="-130628" y="1586"/>
            <a:ext cx="12322628" cy="6856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DBFAB5-1A0F-BFF5-9FF7-CEB27821766F}"/>
              </a:ext>
            </a:extLst>
          </p:cNvPr>
          <p:cNvSpPr txBox="1"/>
          <p:nvPr/>
        </p:nvSpPr>
        <p:spPr>
          <a:xfrm>
            <a:off x="2494137" y="3489012"/>
            <a:ext cx="7203727" cy="159757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Empower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 ExtraLight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D9657F-40B2-BF16-BAC3-5AAD0E378451}"/>
              </a:ext>
            </a:extLst>
          </p:cNvPr>
          <p:cNvGrpSpPr/>
          <p:nvPr/>
        </p:nvGrpSpPr>
        <p:grpSpPr>
          <a:xfrm>
            <a:off x="5139055" y="1722868"/>
            <a:ext cx="1913890" cy="1913890"/>
            <a:chOff x="8590604" y="2108813"/>
            <a:chExt cx="1913890" cy="191389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B6F3E5-0EA5-A2DB-7D24-45AEA2FCF66E}"/>
                </a:ext>
              </a:extLst>
            </p:cNvPr>
            <p:cNvSpPr/>
            <p:nvPr/>
          </p:nvSpPr>
          <p:spPr>
            <a:xfrm>
              <a:off x="8590604" y="2108813"/>
              <a:ext cx="1913890" cy="19138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44597A-11F9-68B3-8791-1EDAE49ED0AE}"/>
                </a:ext>
              </a:extLst>
            </p:cNvPr>
            <p:cNvSpPr/>
            <p:nvPr/>
          </p:nvSpPr>
          <p:spPr>
            <a:xfrm>
              <a:off x="8799539" y="2316339"/>
              <a:ext cx="1498838" cy="1498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sx="102000" sy="102000" algn="ctr" rotWithShape="0">
                <a:prstClr val="black">
                  <a:alpha val="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72033A9-F4FE-71E2-FC0C-697C0060AD1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62858" y="2840836"/>
              <a:ext cx="572199" cy="449844"/>
              <a:chOff x="5831415" y="2571836"/>
              <a:chExt cx="604803" cy="47547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9180312-268A-9908-7BD2-FB2F73E008B9}"/>
                  </a:ext>
                </a:extLst>
              </p:cNvPr>
              <p:cNvSpPr/>
              <p:nvPr/>
            </p:nvSpPr>
            <p:spPr>
              <a:xfrm>
                <a:off x="5986854" y="2635950"/>
                <a:ext cx="440040" cy="233559"/>
              </a:xfrm>
              <a:custGeom>
                <a:avLst/>
                <a:gdLst>
                  <a:gd name="connsiteX0" fmla="*/ 259603 w 440040"/>
                  <a:gd name="connsiteY0" fmla="*/ 37723 h 233559"/>
                  <a:gd name="connsiteX1" fmla="*/ 146579 w 440040"/>
                  <a:gd name="connsiteY1" fmla="*/ 0 h 233559"/>
                  <a:gd name="connsiteX2" fmla="*/ 12470 w 440040"/>
                  <a:gd name="connsiteY2" fmla="*/ 38870 h 233559"/>
                  <a:gd name="connsiteX3" fmla="*/ 9888 w 440040"/>
                  <a:gd name="connsiteY3" fmla="*/ 94808 h 233559"/>
                  <a:gd name="connsiteX4" fmla="*/ 150165 w 440040"/>
                  <a:gd name="connsiteY4" fmla="*/ 94808 h 233559"/>
                  <a:gd name="connsiteX5" fmla="*/ 304067 w 440040"/>
                  <a:gd name="connsiteY5" fmla="*/ 233220 h 233559"/>
                  <a:gd name="connsiteX6" fmla="*/ 440041 w 440040"/>
                  <a:gd name="connsiteY6" fmla="*/ 182445 h 233559"/>
                  <a:gd name="connsiteX7" fmla="*/ 336483 w 440040"/>
                  <a:gd name="connsiteY7" fmla="*/ 11475 h 233559"/>
                  <a:gd name="connsiteX8" fmla="*/ 259747 w 440040"/>
                  <a:gd name="connsiteY8" fmla="*/ 37579 h 233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040" h="233559">
                    <a:moveTo>
                      <a:pt x="259603" y="37723"/>
                    </a:moveTo>
                    <a:lnTo>
                      <a:pt x="146579" y="0"/>
                    </a:lnTo>
                    <a:lnTo>
                      <a:pt x="12470" y="38870"/>
                    </a:lnTo>
                    <a:cubicBezTo>
                      <a:pt x="12470" y="38870"/>
                      <a:pt x="-13778" y="79892"/>
                      <a:pt x="9888" y="94808"/>
                    </a:cubicBezTo>
                    <a:cubicBezTo>
                      <a:pt x="33555" y="109725"/>
                      <a:pt x="150165" y="94808"/>
                      <a:pt x="150165" y="94808"/>
                    </a:cubicBezTo>
                    <a:lnTo>
                      <a:pt x="304067" y="233220"/>
                    </a:lnTo>
                    <a:cubicBezTo>
                      <a:pt x="304067" y="233220"/>
                      <a:pt x="399306" y="240965"/>
                      <a:pt x="440041" y="182445"/>
                    </a:cubicBezTo>
                    <a:cubicBezTo>
                      <a:pt x="440041" y="182445"/>
                      <a:pt x="372628" y="33420"/>
                      <a:pt x="336483" y="11475"/>
                    </a:cubicBezTo>
                    <a:lnTo>
                      <a:pt x="259747" y="3757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3FB7668-BAA0-06CE-3F7E-09B677681EEA}"/>
                  </a:ext>
                </a:extLst>
              </p:cNvPr>
              <p:cNvSpPr/>
              <p:nvPr/>
            </p:nvSpPr>
            <p:spPr>
              <a:xfrm>
                <a:off x="5855462" y="2799098"/>
                <a:ext cx="190477" cy="198730"/>
              </a:xfrm>
              <a:custGeom>
                <a:avLst/>
                <a:gdLst>
                  <a:gd name="connsiteX0" fmla="*/ 51779 w 190477"/>
                  <a:gd name="connsiteY0" fmla="*/ 221 h 198730"/>
                  <a:gd name="connsiteX1" fmla="*/ 0 w 190477"/>
                  <a:gd name="connsiteY1" fmla="*/ 33066 h 198730"/>
                  <a:gd name="connsiteX2" fmla="*/ 144866 w 190477"/>
                  <a:gd name="connsiteY2" fmla="*/ 198730 h 198730"/>
                  <a:gd name="connsiteX3" fmla="*/ 190478 w 190477"/>
                  <a:gd name="connsiteY3" fmla="*/ 157422 h 198730"/>
                  <a:gd name="connsiteX4" fmla="*/ 141280 w 190477"/>
                  <a:gd name="connsiteY4" fmla="*/ 126441 h 198730"/>
                  <a:gd name="connsiteX5" fmla="*/ 141280 w 190477"/>
                  <a:gd name="connsiteY5" fmla="*/ 72940 h 198730"/>
                  <a:gd name="connsiteX6" fmla="*/ 102410 w 190477"/>
                  <a:gd name="connsiteY6" fmla="*/ 79538 h 198730"/>
                  <a:gd name="connsiteX7" fmla="*/ 123351 w 190477"/>
                  <a:gd name="connsiteY7" fmla="*/ 36222 h 198730"/>
                  <a:gd name="connsiteX8" fmla="*/ 73007 w 190477"/>
                  <a:gd name="connsiteY8" fmla="*/ 26612 h 198730"/>
                  <a:gd name="connsiteX9" fmla="*/ 51922 w 190477"/>
                  <a:gd name="connsiteY9" fmla="*/ 364 h 198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477" h="198730">
                    <a:moveTo>
                      <a:pt x="51779" y="221"/>
                    </a:moveTo>
                    <a:cubicBezTo>
                      <a:pt x="51779" y="221"/>
                      <a:pt x="12192" y="-4800"/>
                      <a:pt x="0" y="33066"/>
                    </a:cubicBezTo>
                    <a:cubicBezTo>
                      <a:pt x="0" y="33066"/>
                      <a:pt x="47763" y="163302"/>
                      <a:pt x="144866" y="198730"/>
                    </a:cubicBezTo>
                    <a:cubicBezTo>
                      <a:pt x="144866" y="198730"/>
                      <a:pt x="180581" y="198874"/>
                      <a:pt x="190478" y="157422"/>
                    </a:cubicBezTo>
                    <a:cubicBezTo>
                      <a:pt x="179003" y="110663"/>
                      <a:pt x="141280" y="126441"/>
                      <a:pt x="141280" y="126441"/>
                    </a:cubicBezTo>
                    <a:cubicBezTo>
                      <a:pt x="141280" y="126441"/>
                      <a:pt x="175130" y="90726"/>
                      <a:pt x="141280" y="72940"/>
                    </a:cubicBezTo>
                    <a:cubicBezTo>
                      <a:pt x="141280" y="72940"/>
                      <a:pt x="121343" y="59314"/>
                      <a:pt x="102410" y="79538"/>
                    </a:cubicBezTo>
                    <a:cubicBezTo>
                      <a:pt x="102410" y="79538"/>
                      <a:pt x="130666" y="50852"/>
                      <a:pt x="123351" y="36222"/>
                    </a:cubicBezTo>
                    <a:cubicBezTo>
                      <a:pt x="116036" y="21592"/>
                      <a:pt x="89215" y="10117"/>
                      <a:pt x="73007" y="26612"/>
                    </a:cubicBezTo>
                    <a:cubicBezTo>
                      <a:pt x="73007" y="26612"/>
                      <a:pt x="70712" y="2659"/>
                      <a:pt x="51922" y="36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6"/>
                  </a:gs>
                  <a:gs pos="97902">
                    <a:schemeClr val="accent6">
                      <a:alpha val="0"/>
                    </a:schemeClr>
                  </a:gs>
                </a:gsLst>
                <a:lin ang="18900000" scaled="1"/>
                <a:tileRect/>
              </a:gradFill>
              <a:ln w="11430" cap="rnd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8755" tIns="49378" rIns="98755" bIns="4937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grpSp>
            <p:nvGrpSpPr>
              <p:cNvPr id="54" name="Graphic 17">
                <a:extLst>
                  <a:ext uri="{FF2B5EF4-FFF2-40B4-BE49-F238E27FC236}">
                    <a16:creationId xmlns:a16="http://schemas.microsoft.com/office/drawing/2014/main" id="{D97816DA-421D-67B9-55C1-633E825CB6C6}"/>
                  </a:ext>
                </a:extLst>
              </p:cNvPr>
              <p:cNvGrpSpPr/>
              <p:nvPr/>
            </p:nvGrpSpPr>
            <p:grpSpPr>
              <a:xfrm>
                <a:off x="5831415" y="2571836"/>
                <a:ext cx="604803" cy="475476"/>
                <a:chOff x="5831415" y="2571836"/>
                <a:chExt cx="604803" cy="475476"/>
              </a:xfrm>
              <a:solidFill>
                <a:schemeClr val="accent1"/>
              </a:solidFill>
            </p:grpSpPr>
            <p:grpSp>
              <p:nvGrpSpPr>
                <p:cNvPr id="55" name="Graphic 17">
                  <a:extLst>
                    <a:ext uri="{FF2B5EF4-FFF2-40B4-BE49-F238E27FC236}">
                      <a16:creationId xmlns:a16="http://schemas.microsoft.com/office/drawing/2014/main" id="{ACB67FA7-3B2D-06CF-D84F-D12AE8483E27}"/>
                    </a:ext>
                  </a:extLst>
                </p:cNvPr>
                <p:cNvGrpSpPr/>
                <p:nvPr/>
              </p:nvGrpSpPr>
              <p:grpSpPr>
                <a:xfrm>
                  <a:off x="5831415" y="2571836"/>
                  <a:ext cx="491635" cy="475476"/>
                  <a:chOff x="5831415" y="2571836"/>
                  <a:chExt cx="491635" cy="475476"/>
                </a:xfrm>
                <a:grpFill/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7F428498-80DA-B11C-1F5B-71194DC7B7C0}"/>
                      </a:ext>
                    </a:extLst>
                  </p:cNvPr>
                  <p:cNvSpPr/>
                  <p:nvPr/>
                </p:nvSpPr>
                <p:spPr>
                  <a:xfrm>
                    <a:off x="5831415" y="2571836"/>
                    <a:ext cx="230876" cy="224040"/>
                  </a:xfrm>
                  <a:custGeom>
                    <a:avLst/>
                    <a:gdLst>
                      <a:gd name="connsiteX0" fmla="*/ 13433 w 230876"/>
                      <a:gd name="connsiteY0" fmla="*/ 223897 h 224040"/>
                      <a:gd name="connsiteX1" fmla="*/ 811 w 230876"/>
                      <a:gd name="connsiteY1" fmla="*/ 188469 h 224040"/>
                      <a:gd name="connsiteX2" fmla="*/ 90170 w 230876"/>
                      <a:gd name="connsiteY2" fmla="*/ 2295 h 224040"/>
                      <a:gd name="connsiteX3" fmla="*/ 93755 w 230876"/>
                      <a:gd name="connsiteY3" fmla="*/ 0 h 224040"/>
                      <a:gd name="connsiteX4" fmla="*/ 230876 w 230876"/>
                      <a:gd name="connsiteY4" fmla="*/ 48480 h 224040"/>
                      <a:gd name="connsiteX5" fmla="*/ 224852 w 230876"/>
                      <a:gd name="connsiteY5" fmla="*/ 65405 h 224040"/>
                      <a:gd name="connsiteX6" fmla="*/ 96050 w 230876"/>
                      <a:gd name="connsiteY6" fmla="*/ 19794 h 224040"/>
                      <a:gd name="connsiteX7" fmla="*/ 18597 w 230876"/>
                      <a:gd name="connsiteY7" fmla="*/ 186892 h 224040"/>
                      <a:gd name="connsiteX8" fmla="*/ 28494 w 230876"/>
                      <a:gd name="connsiteY8" fmla="*/ 214287 h 224040"/>
                      <a:gd name="connsiteX9" fmla="*/ 13433 w 230876"/>
                      <a:gd name="connsiteY9" fmla="*/ 224041 h 224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0876" h="224040">
                        <a:moveTo>
                          <a:pt x="13433" y="223897"/>
                        </a:moveTo>
                        <a:cubicBezTo>
                          <a:pt x="2389" y="206829"/>
                          <a:pt x="1242" y="193490"/>
                          <a:pt x="811" y="188469"/>
                        </a:cubicBezTo>
                        <a:cubicBezTo>
                          <a:pt x="-6790" y="103271"/>
                          <a:pt x="40255" y="33563"/>
                          <a:pt x="90170" y="2295"/>
                        </a:cubicBezTo>
                        <a:lnTo>
                          <a:pt x="93755" y="0"/>
                        </a:lnTo>
                        <a:lnTo>
                          <a:pt x="230876" y="48480"/>
                        </a:lnTo>
                        <a:lnTo>
                          <a:pt x="224852" y="65405"/>
                        </a:lnTo>
                        <a:lnTo>
                          <a:pt x="96050" y="19794"/>
                        </a:lnTo>
                        <a:cubicBezTo>
                          <a:pt x="52160" y="49197"/>
                          <a:pt x="11856" y="111303"/>
                          <a:pt x="18597" y="186892"/>
                        </a:cubicBezTo>
                        <a:cubicBezTo>
                          <a:pt x="19027" y="191051"/>
                          <a:pt x="19888" y="200805"/>
                          <a:pt x="28494" y="214287"/>
                        </a:cubicBezTo>
                        <a:lnTo>
                          <a:pt x="13433" y="22404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0BB6E335-4473-6BDD-BB0D-21E188AE8066}"/>
                      </a:ext>
                    </a:extLst>
                  </p:cNvPr>
                  <p:cNvSpPr/>
                  <p:nvPr/>
                </p:nvSpPr>
                <p:spPr>
                  <a:xfrm rot="-2701201">
                    <a:off x="6210719" y="2827390"/>
                    <a:ext cx="17928" cy="150460"/>
                  </a:xfrm>
                  <a:custGeom>
                    <a:avLst/>
                    <a:gdLst>
                      <a:gd name="connsiteX0" fmla="*/ 0 w 17928"/>
                      <a:gd name="connsiteY0" fmla="*/ 0 h 150460"/>
                      <a:gd name="connsiteX1" fmla="*/ 17929 w 17928"/>
                      <a:gd name="connsiteY1" fmla="*/ 0 h 150460"/>
                      <a:gd name="connsiteX2" fmla="*/ 17929 w 17928"/>
                      <a:gd name="connsiteY2" fmla="*/ 150460 h 150460"/>
                      <a:gd name="connsiteX3" fmla="*/ 0 w 17928"/>
                      <a:gd name="connsiteY3" fmla="*/ 150460 h 150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5046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50460"/>
                        </a:lnTo>
                        <a:lnTo>
                          <a:pt x="0" y="150460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E0C5C5D5-0A3A-586E-E65A-FCDDF08F9A0B}"/>
                      </a:ext>
                    </a:extLst>
                  </p:cNvPr>
                  <p:cNvSpPr/>
                  <p:nvPr/>
                </p:nvSpPr>
                <p:spPr>
                  <a:xfrm>
                    <a:off x="6041637" y="2901442"/>
                    <a:ext cx="281413" cy="145870"/>
                  </a:xfrm>
                  <a:custGeom>
                    <a:avLst/>
                    <a:gdLst>
                      <a:gd name="connsiteX0" fmla="*/ 64257 w 281413"/>
                      <a:gd name="connsiteY0" fmla="*/ 145727 h 145870"/>
                      <a:gd name="connsiteX1" fmla="*/ 24383 w 281413"/>
                      <a:gd name="connsiteY1" fmla="*/ 128515 h 145870"/>
                      <a:gd name="connsiteX2" fmla="*/ 0 w 281413"/>
                      <a:gd name="connsiteY2" fmla="*/ 104992 h 145870"/>
                      <a:gd name="connsiteX3" fmla="*/ 12479 w 281413"/>
                      <a:gd name="connsiteY3" fmla="*/ 92083 h 145870"/>
                      <a:gd name="connsiteX4" fmla="*/ 36862 w 281413"/>
                      <a:gd name="connsiteY4" fmla="*/ 115749 h 145870"/>
                      <a:gd name="connsiteX5" fmla="*/ 64114 w 281413"/>
                      <a:gd name="connsiteY5" fmla="*/ 127798 h 145870"/>
                      <a:gd name="connsiteX6" fmla="*/ 96673 w 281413"/>
                      <a:gd name="connsiteY6" fmla="*/ 113311 h 145870"/>
                      <a:gd name="connsiteX7" fmla="*/ 101980 w 281413"/>
                      <a:gd name="connsiteY7" fmla="*/ 107287 h 145870"/>
                      <a:gd name="connsiteX8" fmla="*/ 108578 w 281413"/>
                      <a:gd name="connsiteY8" fmla="*/ 111877 h 145870"/>
                      <a:gd name="connsiteX9" fmla="*/ 133105 w 281413"/>
                      <a:gd name="connsiteY9" fmla="*/ 119766 h 145870"/>
                      <a:gd name="connsiteX10" fmla="*/ 172262 w 281413"/>
                      <a:gd name="connsiteY10" fmla="*/ 92944 h 145870"/>
                      <a:gd name="connsiteX11" fmla="*/ 174557 w 281413"/>
                      <a:gd name="connsiteY11" fmla="*/ 87924 h 145870"/>
                      <a:gd name="connsiteX12" fmla="*/ 180007 w 281413"/>
                      <a:gd name="connsiteY12" fmla="*/ 87637 h 145870"/>
                      <a:gd name="connsiteX13" fmla="*/ 222319 w 281413"/>
                      <a:gd name="connsiteY13" fmla="*/ 52783 h 145870"/>
                      <a:gd name="connsiteX14" fmla="*/ 223323 w 281413"/>
                      <a:gd name="connsiteY14" fmla="*/ 47189 h 145870"/>
                      <a:gd name="connsiteX15" fmla="*/ 228774 w 281413"/>
                      <a:gd name="connsiteY15" fmla="*/ 45755 h 145870"/>
                      <a:gd name="connsiteX16" fmla="*/ 263484 w 281413"/>
                      <a:gd name="connsiteY16" fmla="*/ 0 h 145870"/>
                      <a:gd name="connsiteX17" fmla="*/ 281413 w 281413"/>
                      <a:gd name="connsiteY17" fmla="*/ 574 h 145870"/>
                      <a:gd name="connsiteX18" fmla="*/ 238671 w 281413"/>
                      <a:gd name="connsiteY18" fmla="*/ 61389 h 145870"/>
                      <a:gd name="connsiteX19" fmla="*/ 186031 w 281413"/>
                      <a:gd name="connsiteY19" fmla="*/ 105136 h 145870"/>
                      <a:gd name="connsiteX20" fmla="*/ 132961 w 281413"/>
                      <a:gd name="connsiteY20" fmla="*/ 137695 h 145870"/>
                      <a:gd name="connsiteX21" fmla="*/ 104562 w 281413"/>
                      <a:gd name="connsiteY21" fmla="*/ 130523 h 145870"/>
                      <a:gd name="connsiteX22" fmla="*/ 63971 w 281413"/>
                      <a:gd name="connsiteY22" fmla="*/ 145870 h 145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81413" h="145870">
                        <a:moveTo>
                          <a:pt x="64257" y="145727"/>
                        </a:moveTo>
                        <a:cubicBezTo>
                          <a:pt x="49197" y="145727"/>
                          <a:pt x="35858" y="139989"/>
                          <a:pt x="24383" y="128515"/>
                        </a:cubicBezTo>
                        <a:lnTo>
                          <a:pt x="0" y="104992"/>
                        </a:lnTo>
                        <a:lnTo>
                          <a:pt x="12479" y="92083"/>
                        </a:lnTo>
                        <a:lnTo>
                          <a:pt x="36862" y="115749"/>
                        </a:lnTo>
                        <a:cubicBezTo>
                          <a:pt x="45038" y="123925"/>
                          <a:pt x="53930" y="127798"/>
                          <a:pt x="64114" y="127798"/>
                        </a:cubicBezTo>
                        <a:cubicBezTo>
                          <a:pt x="77166" y="127798"/>
                          <a:pt x="90506" y="120339"/>
                          <a:pt x="96673" y="113311"/>
                        </a:cubicBezTo>
                        <a:lnTo>
                          <a:pt x="101980" y="107287"/>
                        </a:lnTo>
                        <a:lnTo>
                          <a:pt x="108578" y="111877"/>
                        </a:lnTo>
                        <a:cubicBezTo>
                          <a:pt x="115750" y="116754"/>
                          <a:pt x="124929" y="119766"/>
                          <a:pt x="133105" y="119766"/>
                        </a:cubicBezTo>
                        <a:cubicBezTo>
                          <a:pt x="150030" y="119766"/>
                          <a:pt x="164660" y="109725"/>
                          <a:pt x="172262" y="92944"/>
                        </a:cubicBezTo>
                        <a:lnTo>
                          <a:pt x="174557" y="87924"/>
                        </a:lnTo>
                        <a:lnTo>
                          <a:pt x="180007" y="87637"/>
                        </a:lnTo>
                        <a:cubicBezTo>
                          <a:pt x="209984" y="86346"/>
                          <a:pt x="220742" y="61963"/>
                          <a:pt x="222319" y="52783"/>
                        </a:cubicBezTo>
                        <a:lnTo>
                          <a:pt x="223323" y="47189"/>
                        </a:lnTo>
                        <a:lnTo>
                          <a:pt x="228774" y="45755"/>
                        </a:lnTo>
                        <a:cubicBezTo>
                          <a:pt x="248137" y="40448"/>
                          <a:pt x="262767" y="21228"/>
                          <a:pt x="263484" y="0"/>
                        </a:cubicBezTo>
                        <a:lnTo>
                          <a:pt x="281413" y="574"/>
                        </a:lnTo>
                        <a:cubicBezTo>
                          <a:pt x="280553" y="27539"/>
                          <a:pt x="262911" y="52353"/>
                          <a:pt x="238671" y="61389"/>
                        </a:cubicBezTo>
                        <a:cubicBezTo>
                          <a:pt x="233364" y="79031"/>
                          <a:pt x="216726" y="101550"/>
                          <a:pt x="186031" y="105136"/>
                        </a:cubicBezTo>
                        <a:cubicBezTo>
                          <a:pt x="174987" y="125359"/>
                          <a:pt x="155050" y="137695"/>
                          <a:pt x="132961" y="137695"/>
                        </a:cubicBezTo>
                        <a:cubicBezTo>
                          <a:pt x="123495" y="137695"/>
                          <a:pt x="113455" y="135113"/>
                          <a:pt x="104562" y="130523"/>
                        </a:cubicBezTo>
                        <a:cubicBezTo>
                          <a:pt x="94952" y="138555"/>
                          <a:pt x="79892" y="145870"/>
                          <a:pt x="63971" y="145870"/>
                        </a:cubicBez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9D6F2840-9AEF-027E-40F9-FADF86A1C869}"/>
                      </a:ext>
                    </a:extLst>
                  </p:cNvPr>
                  <p:cNvSpPr/>
                  <p:nvPr/>
                </p:nvSpPr>
                <p:spPr>
                  <a:xfrm rot="-2699400">
                    <a:off x="6109711" y="2954852"/>
                    <a:ext cx="17928" cy="77596"/>
                  </a:xfrm>
                  <a:custGeom>
                    <a:avLst/>
                    <a:gdLst>
                      <a:gd name="connsiteX0" fmla="*/ 0 w 17928"/>
                      <a:gd name="connsiteY0" fmla="*/ 0 h 77596"/>
                      <a:gd name="connsiteX1" fmla="*/ 17929 w 17928"/>
                      <a:gd name="connsiteY1" fmla="*/ 0 h 77596"/>
                      <a:gd name="connsiteX2" fmla="*/ 17929 w 17928"/>
                      <a:gd name="connsiteY2" fmla="*/ 77597 h 77596"/>
                      <a:gd name="connsiteX3" fmla="*/ 0 w 17928"/>
                      <a:gd name="connsiteY3" fmla="*/ 77597 h 7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77596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77597"/>
                        </a:lnTo>
                        <a:lnTo>
                          <a:pt x="0" y="77597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E43D9867-BDCB-155D-B4AB-5CD3EA649E7B}"/>
                      </a:ext>
                    </a:extLst>
                  </p:cNvPr>
                  <p:cNvSpPr/>
                  <p:nvPr/>
                </p:nvSpPr>
                <p:spPr>
                  <a:xfrm rot="-2707200">
                    <a:off x="6166057" y="2885144"/>
                    <a:ext cx="17928" cy="132530"/>
                  </a:xfrm>
                  <a:custGeom>
                    <a:avLst/>
                    <a:gdLst>
                      <a:gd name="connsiteX0" fmla="*/ 0 w 17928"/>
                      <a:gd name="connsiteY0" fmla="*/ 0 h 132530"/>
                      <a:gd name="connsiteX1" fmla="*/ 17929 w 17928"/>
                      <a:gd name="connsiteY1" fmla="*/ 0 h 132530"/>
                      <a:gd name="connsiteX2" fmla="*/ 17929 w 17928"/>
                      <a:gd name="connsiteY2" fmla="*/ 132531 h 132530"/>
                      <a:gd name="connsiteX3" fmla="*/ 0 w 17928"/>
                      <a:gd name="connsiteY3" fmla="*/ 132531 h 13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928" h="132530">
                        <a:moveTo>
                          <a:pt x="0" y="0"/>
                        </a:moveTo>
                        <a:lnTo>
                          <a:pt x="17929" y="0"/>
                        </a:lnTo>
                        <a:lnTo>
                          <a:pt x="17929" y="132531"/>
                        </a:lnTo>
                        <a:lnTo>
                          <a:pt x="0" y="132531"/>
                        </a:lnTo>
                        <a:close/>
                      </a:path>
                    </a:pathLst>
                  </a:custGeom>
                  <a:grpFill/>
                  <a:ln w="14288" cap="flat">
                    <a:noFill/>
                    <a:prstDash val="solid"/>
                    <a:miter/>
                  </a:ln>
                </p:spPr>
                <p:txBody>
                  <a:bodyPr lIns="82296" tIns="41148" rIns="82296" bIns="41148"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Nunito Sans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156AD968-B75D-C949-6162-BEDBECEEFBE1}"/>
                    </a:ext>
                  </a:extLst>
                </p:cNvPr>
                <p:cNvSpPr/>
                <p:nvPr/>
              </p:nvSpPr>
              <p:spPr>
                <a:xfrm>
                  <a:off x="5978742" y="2623822"/>
                  <a:ext cx="457475" cy="254813"/>
                </a:xfrm>
                <a:custGeom>
                  <a:avLst/>
                  <a:gdLst>
                    <a:gd name="connsiteX0" fmla="*/ 325232 w 457475"/>
                    <a:gd name="connsiteY0" fmla="*/ 254814 h 254813"/>
                    <a:gd name="connsiteX1" fmla="*/ 307590 w 457475"/>
                    <a:gd name="connsiteY1" fmla="*/ 253953 h 254813"/>
                    <a:gd name="connsiteX2" fmla="*/ 304721 w 457475"/>
                    <a:gd name="connsiteY2" fmla="*/ 253666 h 254813"/>
                    <a:gd name="connsiteX3" fmla="*/ 157560 w 457475"/>
                    <a:gd name="connsiteY3" fmla="*/ 117550 h 254813"/>
                    <a:gd name="connsiteX4" fmla="*/ 78385 w 457475"/>
                    <a:gd name="connsiteY4" fmla="*/ 125295 h 254813"/>
                    <a:gd name="connsiteX5" fmla="*/ 3801 w 457475"/>
                    <a:gd name="connsiteY5" fmla="*/ 98473 h 254813"/>
                    <a:gd name="connsiteX6" fmla="*/ 2797 w 457475"/>
                    <a:gd name="connsiteY6" fmla="*/ 65771 h 254813"/>
                    <a:gd name="connsiteX7" fmla="*/ 25889 w 457475"/>
                    <a:gd name="connsiteY7" fmla="*/ 40957 h 254813"/>
                    <a:gd name="connsiteX8" fmla="*/ 130164 w 457475"/>
                    <a:gd name="connsiteY8" fmla="*/ 3952 h 254813"/>
                    <a:gd name="connsiteX9" fmla="*/ 180079 w 457475"/>
                    <a:gd name="connsiteY9" fmla="*/ 5386 h 254813"/>
                    <a:gd name="connsiteX10" fmla="*/ 270441 w 457475"/>
                    <a:gd name="connsiteY10" fmla="*/ 38662 h 254813"/>
                    <a:gd name="connsiteX11" fmla="*/ 351336 w 457475"/>
                    <a:gd name="connsiteY11" fmla="*/ 16287 h 254813"/>
                    <a:gd name="connsiteX12" fmla="*/ 354922 w 457475"/>
                    <a:gd name="connsiteY12" fmla="*/ 19586 h 254813"/>
                    <a:gd name="connsiteX13" fmla="*/ 455181 w 457475"/>
                    <a:gd name="connsiteY13" fmla="*/ 191847 h 254813"/>
                    <a:gd name="connsiteX14" fmla="*/ 457476 w 457475"/>
                    <a:gd name="connsiteY14" fmla="*/ 196724 h 254813"/>
                    <a:gd name="connsiteX15" fmla="*/ 454177 w 457475"/>
                    <a:gd name="connsiteY15" fmla="*/ 201027 h 254813"/>
                    <a:gd name="connsiteX16" fmla="*/ 325232 w 457475"/>
                    <a:gd name="connsiteY16" fmla="*/ 254814 h 254813"/>
                    <a:gd name="connsiteX17" fmla="*/ 312466 w 457475"/>
                    <a:gd name="connsiteY17" fmla="*/ 236311 h 254813"/>
                    <a:gd name="connsiteX18" fmla="*/ 436535 w 457475"/>
                    <a:gd name="connsiteY18" fmla="*/ 194429 h 254813"/>
                    <a:gd name="connsiteX19" fmla="*/ 346316 w 457475"/>
                    <a:gd name="connsiteY19" fmla="*/ 36224 h 254813"/>
                    <a:gd name="connsiteX20" fmla="*/ 269724 w 457475"/>
                    <a:gd name="connsiteY20" fmla="*/ 57308 h 254813"/>
                    <a:gd name="connsiteX21" fmla="*/ 173911 w 457475"/>
                    <a:gd name="connsiteY21" fmla="*/ 22024 h 254813"/>
                    <a:gd name="connsiteX22" fmla="*/ 135758 w 457475"/>
                    <a:gd name="connsiteY22" fmla="*/ 20877 h 254813"/>
                    <a:gd name="connsiteX23" fmla="*/ 32631 w 457475"/>
                    <a:gd name="connsiteY23" fmla="*/ 57452 h 254813"/>
                    <a:gd name="connsiteX24" fmla="*/ 19578 w 457475"/>
                    <a:gd name="connsiteY24" fmla="*/ 71938 h 254813"/>
                    <a:gd name="connsiteX25" fmla="*/ 20152 w 457475"/>
                    <a:gd name="connsiteY25" fmla="*/ 90871 h 254813"/>
                    <a:gd name="connsiteX26" fmla="*/ 158851 w 457475"/>
                    <a:gd name="connsiteY26" fmla="*/ 99047 h 254813"/>
                    <a:gd name="connsiteX27" fmla="*/ 163297 w 457475"/>
                    <a:gd name="connsiteY27" fmla="*/ 98330 h 254813"/>
                    <a:gd name="connsiteX28" fmla="*/ 312466 w 457475"/>
                    <a:gd name="connsiteY28" fmla="*/ 236455 h 254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57475" h="254813">
                      <a:moveTo>
                        <a:pt x="325232" y="254814"/>
                      </a:moveTo>
                      <a:cubicBezTo>
                        <a:pt x="318921" y="254814"/>
                        <a:pt x="312897" y="254527"/>
                        <a:pt x="307590" y="253953"/>
                      </a:cubicBezTo>
                      <a:lnTo>
                        <a:pt x="304721" y="253666"/>
                      </a:lnTo>
                      <a:lnTo>
                        <a:pt x="157560" y="117550"/>
                      </a:lnTo>
                      <a:cubicBezTo>
                        <a:pt x="127439" y="122713"/>
                        <a:pt x="100761" y="125295"/>
                        <a:pt x="78385" y="125295"/>
                      </a:cubicBezTo>
                      <a:cubicBezTo>
                        <a:pt x="37077" y="125295"/>
                        <a:pt x="11976" y="116259"/>
                        <a:pt x="3801" y="98473"/>
                      </a:cubicBezTo>
                      <a:cubicBezTo>
                        <a:pt x="-932" y="88146"/>
                        <a:pt x="-1219" y="76528"/>
                        <a:pt x="2797" y="65771"/>
                      </a:cubicBezTo>
                      <a:cubicBezTo>
                        <a:pt x="6956" y="54727"/>
                        <a:pt x="15419" y="45690"/>
                        <a:pt x="25889" y="40957"/>
                      </a:cubicBezTo>
                      <a:lnTo>
                        <a:pt x="130164" y="3952"/>
                      </a:lnTo>
                      <a:cubicBezTo>
                        <a:pt x="151536" y="-2503"/>
                        <a:pt x="164588" y="-351"/>
                        <a:pt x="180079" y="5386"/>
                      </a:cubicBezTo>
                      <a:lnTo>
                        <a:pt x="270441" y="38662"/>
                      </a:lnTo>
                      <a:lnTo>
                        <a:pt x="351336" y="16287"/>
                      </a:lnTo>
                      <a:lnTo>
                        <a:pt x="354922" y="19586"/>
                      </a:lnTo>
                      <a:cubicBezTo>
                        <a:pt x="388055" y="49850"/>
                        <a:pt x="452456" y="185967"/>
                        <a:pt x="455181" y="191847"/>
                      </a:cubicBezTo>
                      <a:lnTo>
                        <a:pt x="457476" y="196724"/>
                      </a:lnTo>
                      <a:lnTo>
                        <a:pt x="454177" y="201027"/>
                      </a:lnTo>
                      <a:cubicBezTo>
                        <a:pt x="423770" y="241475"/>
                        <a:pt x="365966" y="254814"/>
                        <a:pt x="325232" y="254814"/>
                      </a:cubicBezTo>
                      <a:close/>
                      <a:moveTo>
                        <a:pt x="312466" y="236311"/>
                      </a:moveTo>
                      <a:cubicBezTo>
                        <a:pt x="347177" y="239323"/>
                        <a:pt x="405697" y="230574"/>
                        <a:pt x="436535" y="194429"/>
                      </a:cubicBezTo>
                      <a:cubicBezTo>
                        <a:pt x="424917" y="170333"/>
                        <a:pt x="374429" y="66488"/>
                        <a:pt x="346316" y="36224"/>
                      </a:cubicBezTo>
                      <a:lnTo>
                        <a:pt x="269724" y="57308"/>
                      </a:lnTo>
                      <a:lnTo>
                        <a:pt x="173911" y="22024"/>
                      </a:lnTo>
                      <a:cubicBezTo>
                        <a:pt x="161146" y="17291"/>
                        <a:pt x="152253" y="16000"/>
                        <a:pt x="135758" y="20877"/>
                      </a:cubicBezTo>
                      <a:lnTo>
                        <a:pt x="32631" y="57452"/>
                      </a:lnTo>
                      <a:cubicBezTo>
                        <a:pt x="27180" y="59890"/>
                        <a:pt x="22160" y="65484"/>
                        <a:pt x="19578" y="71938"/>
                      </a:cubicBezTo>
                      <a:cubicBezTo>
                        <a:pt x="17857" y="76385"/>
                        <a:pt x="16710" y="83126"/>
                        <a:pt x="20152" y="90871"/>
                      </a:cubicBezTo>
                      <a:cubicBezTo>
                        <a:pt x="28184" y="108513"/>
                        <a:pt x="83406" y="112243"/>
                        <a:pt x="158851" y="99047"/>
                      </a:cubicBezTo>
                      <a:lnTo>
                        <a:pt x="163297" y="98330"/>
                      </a:lnTo>
                      <a:lnTo>
                        <a:pt x="312466" y="236455"/>
                      </a:ln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1828E53-BF21-D0AB-2505-56E62A93C86B}"/>
                    </a:ext>
                  </a:extLst>
                </p:cNvPr>
                <p:cNvSpPr/>
                <p:nvPr/>
              </p:nvSpPr>
              <p:spPr>
                <a:xfrm>
                  <a:off x="5848868" y="2787656"/>
                  <a:ext cx="203617" cy="221215"/>
                </a:xfrm>
                <a:custGeom>
                  <a:avLst/>
                  <a:gdLst>
                    <a:gd name="connsiteX0" fmla="*/ 151891 w 203617"/>
                    <a:gd name="connsiteY0" fmla="*/ 221216 h 221215"/>
                    <a:gd name="connsiteX1" fmla="*/ 133962 w 203617"/>
                    <a:gd name="connsiteY1" fmla="*/ 216196 h 221215"/>
                    <a:gd name="connsiteX2" fmla="*/ 6594 w 203617"/>
                    <a:gd name="connsiteY2" fmla="*/ 71617 h 221215"/>
                    <a:gd name="connsiteX3" fmla="*/ 8459 w 203617"/>
                    <a:gd name="connsiteY3" fmla="*/ 24714 h 221215"/>
                    <a:gd name="connsiteX4" fmla="*/ 19360 w 203617"/>
                    <a:gd name="connsiteY4" fmla="*/ 13096 h 221215"/>
                    <a:gd name="connsiteX5" fmla="*/ 75298 w 203617"/>
                    <a:gd name="connsiteY5" fmla="*/ 8220 h 221215"/>
                    <a:gd name="connsiteX6" fmla="*/ 86342 w 203617"/>
                    <a:gd name="connsiteY6" fmla="*/ 21415 h 221215"/>
                    <a:gd name="connsiteX7" fmla="*/ 124065 w 203617"/>
                    <a:gd name="connsiteY7" fmla="*/ 29161 h 221215"/>
                    <a:gd name="connsiteX8" fmla="*/ 138838 w 203617"/>
                    <a:gd name="connsiteY8" fmla="*/ 70039 h 221215"/>
                    <a:gd name="connsiteX9" fmla="*/ 165230 w 203617"/>
                    <a:gd name="connsiteY9" fmla="*/ 86390 h 221215"/>
                    <a:gd name="connsiteX10" fmla="*/ 171254 w 203617"/>
                    <a:gd name="connsiteY10" fmla="*/ 125690 h 221215"/>
                    <a:gd name="connsiteX11" fmla="*/ 188035 w 203617"/>
                    <a:gd name="connsiteY11" fmla="*/ 134153 h 221215"/>
                    <a:gd name="connsiteX12" fmla="*/ 195494 w 203617"/>
                    <a:gd name="connsiteY12" fmla="*/ 188800 h 221215"/>
                    <a:gd name="connsiteX13" fmla="*/ 178999 w 203617"/>
                    <a:gd name="connsiteY13" fmla="*/ 207590 h 221215"/>
                    <a:gd name="connsiteX14" fmla="*/ 151891 w 203617"/>
                    <a:gd name="connsiteY14" fmla="*/ 221216 h 221215"/>
                    <a:gd name="connsiteX15" fmla="*/ 51632 w 203617"/>
                    <a:gd name="connsiteY15" fmla="*/ 17973 h 221215"/>
                    <a:gd name="connsiteX16" fmla="*/ 32125 w 203617"/>
                    <a:gd name="connsiteY16" fmla="*/ 25718 h 221215"/>
                    <a:gd name="connsiteX17" fmla="*/ 22085 w 203617"/>
                    <a:gd name="connsiteY17" fmla="*/ 36332 h 221215"/>
                    <a:gd name="connsiteX18" fmla="*/ 23376 w 203617"/>
                    <a:gd name="connsiteY18" fmla="*/ 65019 h 221215"/>
                    <a:gd name="connsiteX19" fmla="*/ 142854 w 203617"/>
                    <a:gd name="connsiteY19" fmla="*/ 200562 h 221215"/>
                    <a:gd name="connsiteX20" fmla="*/ 142854 w 203617"/>
                    <a:gd name="connsiteY20" fmla="*/ 200562 h 221215"/>
                    <a:gd name="connsiteX21" fmla="*/ 165517 w 203617"/>
                    <a:gd name="connsiteY21" fmla="*/ 195828 h 221215"/>
                    <a:gd name="connsiteX22" fmla="*/ 181724 w 203617"/>
                    <a:gd name="connsiteY22" fmla="*/ 177469 h 221215"/>
                    <a:gd name="connsiteX23" fmla="*/ 176274 w 203617"/>
                    <a:gd name="connsiteY23" fmla="*/ 147779 h 221215"/>
                    <a:gd name="connsiteX24" fmla="*/ 157054 w 203617"/>
                    <a:gd name="connsiteY24" fmla="*/ 143763 h 221215"/>
                    <a:gd name="connsiteX25" fmla="*/ 126216 w 203617"/>
                    <a:gd name="connsiteY25" fmla="*/ 152512 h 221215"/>
                    <a:gd name="connsiteX26" fmla="*/ 148018 w 203617"/>
                    <a:gd name="connsiteY26" fmla="*/ 128989 h 221215"/>
                    <a:gd name="connsiteX27" fmla="*/ 151604 w 203617"/>
                    <a:gd name="connsiteY27" fmla="*/ 98151 h 221215"/>
                    <a:gd name="connsiteX28" fmla="*/ 127077 w 203617"/>
                    <a:gd name="connsiteY28" fmla="*/ 88685 h 221215"/>
                    <a:gd name="connsiteX29" fmla="*/ 100399 w 203617"/>
                    <a:gd name="connsiteY29" fmla="*/ 97004 h 221215"/>
                    <a:gd name="connsiteX30" fmla="*/ 117324 w 203617"/>
                    <a:gd name="connsiteY30" fmla="*/ 74772 h 221215"/>
                    <a:gd name="connsiteX31" fmla="*/ 112590 w 203617"/>
                    <a:gd name="connsiteY31" fmla="*/ 42930 h 221215"/>
                    <a:gd name="connsiteX32" fmla="*/ 87203 w 203617"/>
                    <a:gd name="connsiteY32" fmla="*/ 40635 h 221215"/>
                    <a:gd name="connsiteX33" fmla="*/ 76159 w 203617"/>
                    <a:gd name="connsiteY33" fmla="*/ 49385 h 221215"/>
                    <a:gd name="connsiteX34" fmla="*/ 72860 w 203617"/>
                    <a:gd name="connsiteY34" fmla="*/ 35759 h 221215"/>
                    <a:gd name="connsiteX35" fmla="*/ 64254 w 203617"/>
                    <a:gd name="connsiteY35" fmla="*/ 22419 h 221215"/>
                    <a:gd name="connsiteX36" fmla="*/ 51775 w 203617"/>
                    <a:gd name="connsiteY36" fmla="*/ 18260 h 22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03617" h="221215">
                      <a:moveTo>
                        <a:pt x="151891" y="221216"/>
                      </a:moveTo>
                      <a:cubicBezTo>
                        <a:pt x="146010" y="221216"/>
                        <a:pt x="139986" y="219495"/>
                        <a:pt x="133962" y="216196"/>
                      </a:cubicBezTo>
                      <a:cubicBezTo>
                        <a:pt x="89354" y="191095"/>
                        <a:pt x="29543" y="130137"/>
                        <a:pt x="6594" y="71617"/>
                      </a:cubicBezTo>
                      <a:cubicBezTo>
                        <a:pt x="140" y="54978"/>
                        <a:pt x="-5024" y="41926"/>
                        <a:pt x="8459" y="24714"/>
                      </a:cubicBezTo>
                      <a:lnTo>
                        <a:pt x="19360" y="13096"/>
                      </a:lnTo>
                      <a:cubicBezTo>
                        <a:pt x="33416" y="-99"/>
                        <a:pt x="57512" y="-5980"/>
                        <a:pt x="75298" y="8220"/>
                      </a:cubicBezTo>
                      <a:cubicBezTo>
                        <a:pt x="79888" y="11805"/>
                        <a:pt x="83617" y="16395"/>
                        <a:pt x="86342" y="21415"/>
                      </a:cubicBezTo>
                      <a:cubicBezTo>
                        <a:pt x="99251" y="17973"/>
                        <a:pt x="115172" y="21702"/>
                        <a:pt x="124065" y="29161"/>
                      </a:cubicBezTo>
                      <a:cubicBezTo>
                        <a:pt x="138695" y="41496"/>
                        <a:pt x="141994" y="56986"/>
                        <a:pt x="138838" y="70039"/>
                      </a:cubicBezTo>
                      <a:cubicBezTo>
                        <a:pt x="147157" y="71330"/>
                        <a:pt x="156337" y="75919"/>
                        <a:pt x="165230" y="86390"/>
                      </a:cubicBezTo>
                      <a:cubicBezTo>
                        <a:pt x="175127" y="98008"/>
                        <a:pt x="176991" y="112208"/>
                        <a:pt x="171254" y="125690"/>
                      </a:cubicBezTo>
                      <a:cubicBezTo>
                        <a:pt x="178139" y="127268"/>
                        <a:pt x="184019" y="130567"/>
                        <a:pt x="188035" y="134153"/>
                      </a:cubicBezTo>
                      <a:cubicBezTo>
                        <a:pt x="205534" y="149500"/>
                        <a:pt x="208690" y="172019"/>
                        <a:pt x="195494" y="188800"/>
                      </a:cubicBezTo>
                      <a:lnTo>
                        <a:pt x="178999" y="207590"/>
                      </a:lnTo>
                      <a:cubicBezTo>
                        <a:pt x="171110" y="216626"/>
                        <a:pt x="161787" y="221216"/>
                        <a:pt x="151891" y="221216"/>
                      </a:cubicBezTo>
                      <a:close/>
                      <a:moveTo>
                        <a:pt x="51632" y="17973"/>
                      </a:moveTo>
                      <a:cubicBezTo>
                        <a:pt x="44030" y="17973"/>
                        <a:pt x="36428" y="21702"/>
                        <a:pt x="32125" y="25718"/>
                      </a:cubicBezTo>
                      <a:lnTo>
                        <a:pt x="22085" y="36332"/>
                      </a:lnTo>
                      <a:cubicBezTo>
                        <a:pt x="15630" y="44508"/>
                        <a:pt x="16778" y="48381"/>
                        <a:pt x="23376" y="65019"/>
                      </a:cubicBezTo>
                      <a:cubicBezTo>
                        <a:pt x="44604" y="119092"/>
                        <a:pt x="101976" y="177469"/>
                        <a:pt x="142854" y="200562"/>
                      </a:cubicBezTo>
                      <a:lnTo>
                        <a:pt x="142854" y="200562"/>
                      </a:lnTo>
                      <a:cubicBezTo>
                        <a:pt x="151317" y="205438"/>
                        <a:pt x="158345" y="203861"/>
                        <a:pt x="165517" y="195828"/>
                      </a:cubicBezTo>
                      <a:lnTo>
                        <a:pt x="181724" y="177469"/>
                      </a:lnTo>
                      <a:cubicBezTo>
                        <a:pt x="188609" y="168720"/>
                        <a:pt x="186601" y="156815"/>
                        <a:pt x="176274" y="147779"/>
                      </a:cubicBezTo>
                      <a:cubicBezTo>
                        <a:pt x="174840" y="146631"/>
                        <a:pt x="167525" y="140751"/>
                        <a:pt x="157054" y="143763"/>
                      </a:cubicBezTo>
                      <a:lnTo>
                        <a:pt x="126216" y="152512"/>
                      </a:lnTo>
                      <a:lnTo>
                        <a:pt x="148018" y="128989"/>
                      </a:lnTo>
                      <a:cubicBezTo>
                        <a:pt x="152751" y="123969"/>
                        <a:pt x="162361" y="110917"/>
                        <a:pt x="151604" y="98151"/>
                      </a:cubicBezTo>
                      <a:cubicBezTo>
                        <a:pt x="141420" y="85960"/>
                        <a:pt x="132671" y="86964"/>
                        <a:pt x="127077" y="88685"/>
                      </a:cubicBezTo>
                      <a:lnTo>
                        <a:pt x="100399" y="97004"/>
                      </a:lnTo>
                      <a:lnTo>
                        <a:pt x="117324" y="74772"/>
                      </a:lnTo>
                      <a:cubicBezTo>
                        <a:pt x="123348" y="66883"/>
                        <a:pt x="125643" y="53974"/>
                        <a:pt x="112590" y="42930"/>
                      </a:cubicBezTo>
                      <a:cubicBezTo>
                        <a:pt x="106423" y="37767"/>
                        <a:pt x="92510" y="36476"/>
                        <a:pt x="87203" y="40635"/>
                      </a:cubicBezTo>
                      <a:lnTo>
                        <a:pt x="76159" y="49385"/>
                      </a:lnTo>
                      <a:lnTo>
                        <a:pt x="72860" y="35759"/>
                      </a:lnTo>
                      <a:cubicBezTo>
                        <a:pt x="71569" y="30595"/>
                        <a:pt x="68557" y="25862"/>
                        <a:pt x="64254" y="22419"/>
                      </a:cubicBezTo>
                      <a:cubicBezTo>
                        <a:pt x="60524" y="19407"/>
                        <a:pt x="56078" y="18260"/>
                        <a:pt x="51775" y="18260"/>
                      </a:cubicBezTo>
                      <a:close/>
                    </a:path>
                  </a:pathLst>
                </a:custGeom>
                <a:grpFill/>
                <a:ln w="14288" cap="flat">
                  <a:noFill/>
                  <a:prstDash val="solid"/>
                  <a:miter/>
                </a:ln>
              </p:spPr>
              <p:txBody>
                <a:bodyPr lIns="82296" tIns="41148" rIns="82296" bIns="41148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Nunito Sans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5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629A6-EB24-4FB5-C266-8E686444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6FDC18-E304-7BA5-67EE-5F59BE926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15B41-E353-28AA-99CF-6E68508C0D04}"/>
              </a:ext>
            </a:extLst>
          </p:cNvPr>
          <p:cNvSpPr txBox="1"/>
          <p:nvPr/>
        </p:nvSpPr>
        <p:spPr>
          <a:xfrm>
            <a:off x="530225" y="6407831"/>
            <a:ext cx="3307005" cy="217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Source: Freeman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F4404-EB46-3CD5-D45E-AF9C1EA4119A}"/>
              </a:ext>
            </a:extLst>
          </p:cNvPr>
          <p:cNvSpPr txBox="1"/>
          <p:nvPr/>
        </p:nvSpPr>
        <p:spPr>
          <a:xfrm>
            <a:off x="513682" y="2691192"/>
            <a:ext cx="4526670" cy="2330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  <a:t>of attendees say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  <a:t>that events are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  <a:t>the most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  <a:t>trusted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"/>
                <a:ea typeface="+mn-ea"/>
                <a:cs typeface="+mn-cs"/>
              </a:rPr>
              <a:t>environments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ACC09F-FA18-4864-0C6D-BC405DBB3541}"/>
              </a:ext>
            </a:extLst>
          </p:cNvPr>
          <p:cNvSpPr txBox="1"/>
          <p:nvPr/>
        </p:nvSpPr>
        <p:spPr>
          <a:xfrm>
            <a:off x="400050" y="1555234"/>
            <a:ext cx="2601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46100" sx="105000" sy="105000" algn="ctr" rotWithShape="0">
                    <a:srgbClr val="000000"/>
                  </a:outerShdw>
                </a:effectLst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80%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3A413D-0188-5B36-C243-14B91437AE97}"/>
              </a:ext>
            </a:extLst>
          </p:cNvPr>
          <p:cNvSpPr/>
          <p:nvPr/>
        </p:nvSpPr>
        <p:spPr>
          <a:xfrm>
            <a:off x="10324618" y="1586"/>
            <a:ext cx="1886693" cy="10632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Option 1</a:t>
            </a:r>
            <a:b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(Delete this label)</a:t>
            </a:r>
            <a:endParaRPr kumimoji="0" lang="en-US" sz="2800" b="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02865 0.00023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02865 0.0002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931C9-6667-0E4C-EFB8-DFF4C3AC5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CE6233-4EF3-0615-F32E-178E25D90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0634" r="14263" b="2368"/>
          <a:stretch/>
        </p:blipFill>
        <p:spPr>
          <a:xfrm>
            <a:off x="0" y="1586"/>
            <a:ext cx="12191999" cy="685641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8A28D7E4-629A-9FA1-CC4E-D3C95604331C}"/>
              </a:ext>
            </a:extLst>
          </p:cNvPr>
          <p:cNvGrpSpPr/>
          <p:nvPr/>
        </p:nvGrpSpPr>
        <p:grpSpPr>
          <a:xfrm>
            <a:off x="-318809" y="508461"/>
            <a:ext cx="13444874" cy="5701841"/>
            <a:chOff x="-318809" y="508461"/>
            <a:chExt cx="13444874" cy="570184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03CD62F-7449-4351-F8EF-7966DCE99E3B}"/>
                </a:ext>
              </a:extLst>
            </p:cNvPr>
            <p:cNvSpPr/>
            <p:nvPr/>
          </p:nvSpPr>
          <p:spPr>
            <a:xfrm>
              <a:off x="-313495" y="508461"/>
              <a:ext cx="13439560" cy="570184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635000" sx="96000" sy="96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691AD29-C56C-8068-1DCD-DCEEE8DDC017}"/>
                </a:ext>
              </a:extLst>
            </p:cNvPr>
            <p:cNvGrpSpPr/>
            <p:nvPr/>
          </p:nvGrpSpPr>
          <p:grpSpPr>
            <a:xfrm>
              <a:off x="-318809" y="849899"/>
              <a:ext cx="12834880" cy="5018965"/>
              <a:chOff x="-318809" y="1188443"/>
              <a:chExt cx="12834880" cy="5018965"/>
            </a:xfrm>
          </p:grpSpPr>
          <p:pic>
            <p:nvPicPr>
              <p:cNvPr id="91" name="!!Caret2">
                <a:extLst>
                  <a:ext uri="{FF2B5EF4-FFF2-40B4-BE49-F238E27FC236}">
                    <a16:creationId xmlns:a16="http://schemas.microsoft.com/office/drawing/2014/main" id="{0E5C167D-1C40-ED08-8962-48A1113A2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3" name="!!Caret2">
                <a:extLst>
                  <a:ext uri="{FF2B5EF4-FFF2-40B4-BE49-F238E27FC236}">
                    <a16:creationId xmlns:a16="http://schemas.microsoft.com/office/drawing/2014/main" id="{9CB00410-DAFE-B4DD-7F3B-EB852A639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4" name="!!Caret2">
                <a:extLst>
                  <a:ext uri="{FF2B5EF4-FFF2-40B4-BE49-F238E27FC236}">
                    <a16:creationId xmlns:a16="http://schemas.microsoft.com/office/drawing/2014/main" id="{4893F318-7382-16D0-ECC0-2978B9666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5" name="!!Caret2">
                <a:extLst>
                  <a:ext uri="{FF2B5EF4-FFF2-40B4-BE49-F238E27FC236}">
                    <a16:creationId xmlns:a16="http://schemas.microsoft.com/office/drawing/2014/main" id="{D12427D5-64B3-D6B9-6973-05F8ABE31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6" name="!!Caret2">
                <a:extLst>
                  <a:ext uri="{FF2B5EF4-FFF2-40B4-BE49-F238E27FC236}">
                    <a16:creationId xmlns:a16="http://schemas.microsoft.com/office/drawing/2014/main" id="{730396CD-C9E1-084F-16C7-93E05564B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7" name="!!Caret2">
                <a:extLst>
                  <a:ext uri="{FF2B5EF4-FFF2-40B4-BE49-F238E27FC236}">
                    <a16:creationId xmlns:a16="http://schemas.microsoft.com/office/drawing/2014/main" id="{97051AA1-A7BC-4D80-8AA4-73D64C5BE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8" name="!!Caret2">
                <a:extLst>
                  <a:ext uri="{FF2B5EF4-FFF2-40B4-BE49-F238E27FC236}">
                    <a16:creationId xmlns:a16="http://schemas.microsoft.com/office/drawing/2014/main" id="{4933F5B2-A81B-9472-582B-1756275F1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9" name="!!Caret2">
                <a:extLst>
                  <a:ext uri="{FF2B5EF4-FFF2-40B4-BE49-F238E27FC236}">
                    <a16:creationId xmlns:a16="http://schemas.microsoft.com/office/drawing/2014/main" id="{F88795CF-A789-C363-5CCE-0BD3FD6C2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0" name="!!Caret2">
                <a:extLst>
                  <a:ext uri="{FF2B5EF4-FFF2-40B4-BE49-F238E27FC236}">
                    <a16:creationId xmlns:a16="http://schemas.microsoft.com/office/drawing/2014/main" id="{F9612D4B-00B1-03E1-5D22-C89946112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1" name="!!Caret2">
                <a:extLst>
                  <a:ext uri="{FF2B5EF4-FFF2-40B4-BE49-F238E27FC236}">
                    <a16:creationId xmlns:a16="http://schemas.microsoft.com/office/drawing/2014/main" id="{8F778572-223E-A195-00F7-AC873397B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2" name="!!Caret2">
                <a:extLst>
                  <a:ext uri="{FF2B5EF4-FFF2-40B4-BE49-F238E27FC236}">
                    <a16:creationId xmlns:a16="http://schemas.microsoft.com/office/drawing/2014/main" id="{78455A81-98B7-B25F-64C2-883F622DF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3" name="!!Caret2">
                <a:extLst>
                  <a:ext uri="{FF2B5EF4-FFF2-40B4-BE49-F238E27FC236}">
                    <a16:creationId xmlns:a16="http://schemas.microsoft.com/office/drawing/2014/main" id="{2F015D07-D114-E343-CEEA-28F1C1A30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4" name="!!Caret2">
                <a:extLst>
                  <a:ext uri="{FF2B5EF4-FFF2-40B4-BE49-F238E27FC236}">
                    <a16:creationId xmlns:a16="http://schemas.microsoft.com/office/drawing/2014/main" id="{B8D83D4F-DE61-D70A-BB38-6BC00D06EE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5" name="!!Caret2">
                <a:extLst>
                  <a:ext uri="{FF2B5EF4-FFF2-40B4-BE49-F238E27FC236}">
                    <a16:creationId xmlns:a16="http://schemas.microsoft.com/office/drawing/2014/main" id="{8B57569C-9437-7E36-37E1-41F7979CA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6" name="!!Caret2">
                <a:extLst>
                  <a:ext uri="{FF2B5EF4-FFF2-40B4-BE49-F238E27FC236}">
                    <a16:creationId xmlns:a16="http://schemas.microsoft.com/office/drawing/2014/main" id="{EC9DBBFC-C812-DF85-BA5B-7C444612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7" name="!!Caret2">
                <a:extLst>
                  <a:ext uri="{FF2B5EF4-FFF2-40B4-BE49-F238E27FC236}">
                    <a16:creationId xmlns:a16="http://schemas.microsoft.com/office/drawing/2014/main" id="{F317A2DE-050D-A99B-B4F9-1DF108ABB7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8" name="!!Caret2">
                <a:extLst>
                  <a:ext uri="{FF2B5EF4-FFF2-40B4-BE49-F238E27FC236}">
                    <a16:creationId xmlns:a16="http://schemas.microsoft.com/office/drawing/2014/main" id="{7CA75115-D9BF-D56A-6245-DA0E25153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9" name="!!Caret2">
                <a:extLst>
                  <a:ext uri="{FF2B5EF4-FFF2-40B4-BE49-F238E27FC236}">
                    <a16:creationId xmlns:a16="http://schemas.microsoft.com/office/drawing/2014/main" id="{679DC031-26E6-4174-A5AD-D42BD17B3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0" name="!!Caret2">
                <a:extLst>
                  <a:ext uri="{FF2B5EF4-FFF2-40B4-BE49-F238E27FC236}">
                    <a16:creationId xmlns:a16="http://schemas.microsoft.com/office/drawing/2014/main" id="{9DBA5241-8D1D-5247-DB6F-FFA8087F1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1" name="!!Caret2">
                <a:extLst>
                  <a:ext uri="{FF2B5EF4-FFF2-40B4-BE49-F238E27FC236}">
                    <a16:creationId xmlns:a16="http://schemas.microsoft.com/office/drawing/2014/main" id="{644F04BB-7174-C8B9-0648-A23601138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2" name="!!Caret2">
                <a:extLst>
                  <a:ext uri="{FF2B5EF4-FFF2-40B4-BE49-F238E27FC236}">
                    <a16:creationId xmlns:a16="http://schemas.microsoft.com/office/drawing/2014/main" id="{AE24D149-7019-7CF1-BF3D-3E0ACDB6E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3" name="!!Caret2">
                <a:extLst>
                  <a:ext uri="{FF2B5EF4-FFF2-40B4-BE49-F238E27FC236}">
                    <a16:creationId xmlns:a16="http://schemas.microsoft.com/office/drawing/2014/main" id="{DFC191E1-6BD7-BE72-56B3-96CC057C8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4" name="!!Caret2">
                <a:extLst>
                  <a:ext uri="{FF2B5EF4-FFF2-40B4-BE49-F238E27FC236}">
                    <a16:creationId xmlns:a16="http://schemas.microsoft.com/office/drawing/2014/main" id="{203DA56C-CD9F-A3A6-00D3-9CBF09475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5" name="!!Caret2">
                <a:extLst>
                  <a:ext uri="{FF2B5EF4-FFF2-40B4-BE49-F238E27FC236}">
                    <a16:creationId xmlns:a16="http://schemas.microsoft.com/office/drawing/2014/main" id="{C721F1D1-E841-673D-DE22-3AF918542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6" name="!!Caret2">
                <a:extLst>
                  <a:ext uri="{FF2B5EF4-FFF2-40B4-BE49-F238E27FC236}">
                    <a16:creationId xmlns:a16="http://schemas.microsoft.com/office/drawing/2014/main" id="{393F8B3B-E6A0-13B2-4F8D-BB9A5701F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7" name="!!Caret2">
                <a:extLst>
                  <a:ext uri="{FF2B5EF4-FFF2-40B4-BE49-F238E27FC236}">
                    <a16:creationId xmlns:a16="http://schemas.microsoft.com/office/drawing/2014/main" id="{79F14B51-410E-EB96-ED13-DFE3ECFD9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8" name="!!Caret2">
                <a:extLst>
                  <a:ext uri="{FF2B5EF4-FFF2-40B4-BE49-F238E27FC236}">
                    <a16:creationId xmlns:a16="http://schemas.microsoft.com/office/drawing/2014/main" id="{D691D9BB-7F73-8861-5CDD-B24DAB97B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9" name="!!Caret2">
                <a:extLst>
                  <a:ext uri="{FF2B5EF4-FFF2-40B4-BE49-F238E27FC236}">
                    <a16:creationId xmlns:a16="http://schemas.microsoft.com/office/drawing/2014/main" id="{480EAACA-6806-030E-6235-7FCCF2ACD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0" name="!!Caret2">
                <a:extLst>
                  <a:ext uri="{FF2B5EF4-FFF2-40B4-BE49-F238E27FC236}">
                    <a16:creationId xmlns:a16="http://schemas.microsoft.com/office/drawing/2014/main" id="{DB76545E-9348-5C39-CB92-335820743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1" name="!!Caret2">
                <a:extLst>
                  <a:ext uri="{FF2B5EF4-FFF2-40B4-BE49-F238E27FC236}">
                    <a16:creationId xmlns:a16="http://schemas.microsoft.com/office/drawing/2014/main" id="{F2EA03BE-902B-6368-DFE9-E1E306DBE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2" name="!!Caret2">
                <a:extLst>
                  <a:ext uri="{FF2B5EF4-FFF2-40B4-BE49-F238E27FC236}">
                    <a16:creationId xmlns:a16="http://schemas.microsoft.com/office/drawing/2014/main" id="{218509EE-A7BF-E42A-77A5-3C0A458F3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3" name="!!Caret2">
                <a:extLst>
                  <a:ext uri="{FF2B5EF4-FFF2-40B4-BE49-F238E27FC236}">
                    <a16:creationId xmlns:a16="http://schemas.microsoft.com/office/drawing/2014/main" id="{5069F0C5-15BA-C86C-F7EA-65789AC6F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4" name="!!Caret2">
                <a:extLst>
                  <a:ext uri="{FF2B5EF4-FFF2-40B4-BE49-F238E27FC236}">
                    <a16:creationId xmlns:a16="http://schemas.microsoft.com/office/drawing/2014/main" id="{EF978776-3152-9680-0B46-8A3B47ED6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5" name="!!Caret2">
                <a:extLst>
                  <a:ext uri="{FF2B5EF4-FFF2-40B4-BE49-F238E27FC236}">
                    <a16:creationId xmlns:a16="http://schemas.microsoft.com/office/drawing/2014/main" id="{F5AC44AB-AD12-58D6-402D-DF6D4DCE9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6" name="!!Caret2">
                <a:extLst>
                  <a:ext uri="{FF2B5EF4-FFF2-40B4-BE49-F238E27FC236}">
                    <a16:creationId xmlns:a16="http://schemas.microsoft.com/office/drawing/2014/main" id="{36E5AB76-4155-2DD4-5414-04053150B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7" name="!!Caret2">
                <a:extLst>
                  <a:ext uri="{FF2B5EF4-FFF2-40B4-BE49-F238E27FC236}">
                    <a16:creationId xmlns:a16="http://schemas.microsoft.com/office/drawing/2014/main" id="{99EEC876-7D67-2604-C278-27C43F9F9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8" name="!!Caret2">
                <a:extLst>
                  <a:ext uri="{FF2B5EF4-FFF2-40B4-BE49-F238E27FC236}">
                    <a16:creationId xmlns:a16="http://schemas.microsoft.com/office/drawing/2014/main" id="{26770677-91E8-41E1-04AE-4D88570A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9" name="!!Caret2">
                <a:extLst>
                  <a:ext uri="{FF2B5EF4-FFF2-40B4-BE49-F238E27FC236}">
                    <a16:creationId xmlns:a16="http://schemas.microsoft.com/office/drawing/2014/main" id="{136D929B-6C5A-3786-DCAF-DB1460FD1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0" name="!!Caret2">
                <a:extLst>
                  <a:ext uri="{FF2B5EF4-FFF2-40B4-BE49-F238E27FC236}">
                    <a16:creationId xmlns:a16="http://schemas.microsoft.com/office/drawing/2014/main" id="{69ED1C61-1A8D-95AD-71DE-C197865D73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1" name="!!Caret2">
                <a:extLst>
                  <a:ext uri="{FF2B5EF4-FFF2-40B4-BE49-F238E27FC236}">
                    <a16:creationId xmlns:a16="http://schemas.microsoft.com/office/drawing/2014/main" id="{F2D199AD-E697-3A57-F2F3-98AE390BD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2" name="!!Caret2">
                <a:extLst>
                  <a:ext uri="{FF2B5EF4-FFF2-40B4-BE49-F238E27FC236}">
                    <a16:creationId xmlns:a16="http://schemas.microsoft.com/office/drawing/2014/main" id="{97982435-9494-A3B7-FF9E-2FE086F2C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3" name="!!Caret2">
                <a:extLst>
                  <a:ext uri="{FF2B5EF4-FFF2-40B4-BE49-F238E27FC236}">
                    <a16:creationId xmlns:a16="http://schemas.microsoft.com/office/drawing/2014/main" id="{97AC544D-3EA2-ABC2-D418-0D9CDCFC5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4" name="!!Caret2">
                <a:extLst>
                  <a:ext uri="{FF2B5EF4-FFF2-40B4-BE49-F238E27FC236}">
                    <a16:creationId xmlns:a16="http://schemas.microsoft.com/office/drawing/2014/main" id="{6CC92C15-5B89-5C2A-2F72-9CC5B2246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5" name="!!Caret2">
                <a:extLst>
                  <a:ext uri="{FF2B5EF4-FFF2-40B4-BE49-F238E27FC236}">
                    <a16:creationId xmlns:a16="http://schemas.microsoft.com/office/drawing/2014/main" id="{4EBB37C2-2D6C-E9E7-1906-1E286E54E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6" name="!!Caret2">
                <a:extLst>
                  <a:ext uri="{FF2B5EF4-FFF2-40B4-BE49-F238E27FC236}">
                    <a16:creationId xmlns:a16="http://schemas.microsoft.com/office/drawing/2014/main" id="{C5247A59-D8CD-1E4D-138D-59EBF3A37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7" name="!!Caret2">
                <a:extLst>
                  <a:ext uri="{FF2B5EF4-FFF2-40B4-BE49-F238E27FC236}">
                    <a16:creationId xmlns:a16="http://schemas.microsoft.com/office/drawing/2014/main" id="{F96AC870-4AA3-5B81-A843-E10F1ED81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8" name="!!Caret2">
                <a:extLst>
                  <a:ext uri="{FF2B5EF4-FFF2-40B4-BE49-F238E27FC236}">
                    <a16:creationId xmlns:a16="http://schemas.microsoft.com/office/drawing/2014/main" id="{F221553B-6E56-9DF5-D390-3F6FEB26E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9" name="!!Caret2">
                <a:extLst>
                  <a:ext uri="{FF2B5EF4-FFF2-40B4-BE49-F238E27FC236}">
                    <a16:creationId xmlns:a16="http://schemas.microsoft.com/office/drawing/2014/main" id="{9DE7927E-4144-378B-41AE-5A6A52DD3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5299552"/>
                <a:ext cx="1069732" cy="745979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011DB1-B29B-01F2-D12C-3132B14BE3B8}"/>
              </a:ext>
            </a:extLst>
          </p:cNvPr>
          <p:cNvSpPr txBox="1"/>
          <p:nvPr/>
        </p:nvSpPr>
        <p:spPr>
          <a:xfrm>
            <a:off x="528196" y="2353502"/>
            <a:ext cx="3919798" cy="224433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80% of attendees say that events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are the most trusted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environments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ExtraBold" panose="000009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6ABE4365-46B7-20CD-0E03-1617629EE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97247-98F4-C985-AC4A-CBB284684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565" y="836576"/>
            <a:ext cx="7163421" cy="5139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F4CBE1-1009-0151-D515-21A47928DD06}"/>
              </a:ext>
            </a:extLst>
          </p:cNvPr>
          <p:cNvSpPr/>
          <p:nvPr/>
        </p:nvSpPr>
        <p:spPr>
          <a:xfrm>
            <a:off x="10324618" y="1586"/>
            <a:ext cx="1886693" cy="10632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Option 2</a:t>
            </a:r>
            <a:br>
              <a:rPr kumimoji="0" lang="en-US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(Delete this label)</a:t>
            </a:r>
            <a:endParaRPr kumimoji="0" lang="en-US" sz="2800" b="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2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A798-69A7-325E-C633-F2A99227B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53A73D-3B43-7ADC-44BD-8EA2E0590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t="1" r="435" b="4078"/>
          <a:stretch/>
        </p:blipFill>
        <p:spPr>
          <a:xfrm>
            <a:off x="0" y="0"/>
            <a:ext cx="12218276" cy="68564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135A1-4AB4-76F5-6AA7-A533245ECEFA}"/>
              </a:ext>
            </a:extLst>
          </p:cNvPr>
          <p:cNvSpPr/>
          <p:nvPr/>
        </p:nvSpPr>
        <p:spPr>
          <a:xfrm>
            <a:off x="0" y="740229"/>
            <a:ext cx="12218276" cy="5457371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635000" sx="96000" sy="96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        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33AEBF-3A26-26A2-CAD1-BB0D2FC10DE8}"/>
              </a:ext>
            </a:extLst>
          </p:cNvPr>
          <p:cNvGrpSpPr/>
          <p:nvPr/>
        </p:nvGrpSpPr>
        <p:grpSpPr>
          <a:xfrm>
            <a:off x="-318809" y="915889"/>
            <a:ext cx="12834880" cy="5018965"/>
            <a:chOff x="-318809" y="1188443"/>
            <a:chExt cx="12834880" cy="5018965"/>
          </a:xfrm>
        </p:grpSpPr>
        <p:pic>
          <p:nvPicPr>
            <p:cNvPr id="11" name="!!Caret2">
              <a:extLst>
                <a:ext uri="{FF2B5EF4-FFF2-40B4-BE49-F238E27FC236}">
                  <a16:creationId xmlns:a16="http://schemas.microsoft.com/office/drawing/2014/main" id="{FA0C5A99-0E13-5311-46DD-F2A1257FB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-480685" y="5299552"/>
              <a:ext cx="1069732" cy="745979"/>
            </a:xfrm>
            <a:prstGeom prst="rect">
              <a:avLst/>
            </a:prstGeom>
          </p:spPr>
        </p:pic>
        <p:pic>
          <p:nvPicPr>
            <p:cNvPr id="12" name="!!Caret2">
              <a:extLst>
                <a:ext uri="{FF2B5EF4-FFF2-40B4-BE49-F238E27FC236}">
                  <a16:creationId xmlns:a16="http://schemas.microsoft.com/office/drawing/2014/main" id="{0CC2CCAD-649F-9DDA-DE67-92D50E51F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148505" y="5299552"/>
              <a:ext cx="1069732" cy="745979"/>
            </a:xfrm>
            <a:prstGeom prst="rect">
              <a:avLst/>
            </a:prstGeom>
          </p:spPr>
        </p:pic>
        <p:pic>
          <p:nvPicPr>
            <p:cNvPr id="13" name="!!Caret2">
              <a:extLst>
                <a:ext uri="{FF2B5EF4-FFF2-40B4-BE49-F238E27FC236}">
                  <a16:creationId xmlns:a16="http://schemas.microsoft.com/office/drawing/2014/main" id="{1A84FB95-3804-4627-2498-6A462CD15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2777695" y="5299552"/>
              <a:ext cx="1069732" cy="745979"/>
            </a:xfrm>
            <a:prstGeom prst="rect">
              <a:avLst/>
            </a:prstGeom>
          </p:spPr>
        </p:pic>
        <p:pic>
          <p:nvPicPr>
            <p:cNvPr id="14" name="!!Caret2">
              <a:extLst>
                <a:ext uri="{FF2B5EF4-FFF2-40B4-BE49-F238E27FC236}">
                  <a16:creationId xmlns:a16="http://schemas.microsoft.com/office/drawing/2014/main" id="{398D61F1-B87D-A491-C676-DCB17A05D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4406885" y="5299552"/>
              <a:ext cx="1069732" cy="745979"/>
            </a:xfrm>
            <a:prstGeom prst="rect">
              <a:avLst/>
            </a:prstGeom>
          </p:spPr>
        </p:pic>
        <p:pic>
          <p:nvPicPr>
            <p:cNvPr id="15" name="!!Caret2">
              <a:extLst>
                <a:ext uri="{FF2B5EF4-FFF2-40B4-BE49-F238E27FC236}">
                  <a16:creationId xmlns:a16="http://schemas.microsoft.com/office/drawing/2014/main" id="{96CB9268-9041-80B9-C4BD-4707C1E5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036075" y="5299552"/>
              <a:ext cx="1069732" cy="745979"/>
            </a:xfrm>
            <a:prstGeom prst="rect">
              <a:avLst/>
            </a:prstGeom>
          </p:spPr>
        </p:pic>
        <p:pic>
          <p:nvPicPr>
            <p:cNvPr id="16" name="!!Caret2">
              <a:extLst>
                <a:ext uri="{FF2B5EF4-FFF2-40B4-BE49-F238E27FC236}">
                  <a16:creationId xmlns:a16="http://schemas.microsoft.com/office/drawing/2014/main" id="{11AB13F7-3911-7E83-7134-8DC9BB316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7665264" y="5299552"/>
              <a:ext cx="1069732" cy="745979"/>
            </a:xfrm>
            <a:prstGeom prst="rect">
              <a:avLst/>
            </a:prstGeom>
          </p:spPr>
        </p:pic>
        <p:pic>
          <p:nvPicPr>
            <p:cNvPr id="17" name="!!Caret2">
              <a:extLst>
                <a:ext uri="{FF2B5EF4-FFF2-40B4-BE49-F238E27FC236}">
                  <a16:creationId xmlns:a16="http://schemas.microsoft.com/office/drawing/2014/main" id="{4779266E-5108-31DE-9F7F-E85830745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9294454" y="5299552"/>
              <a:ext cx="1069732" cy="745979"/>
            </a:xfrm>
            <a:prstGeom prst="rect">
              <a:avLst/>
            </a:prstGeom>
          </p:spPr>
        </p:pic>
        <p:pic>
          <p:nvPicPr>
            <p:cNvPr id="18" name="!!Caret2">
              <a:extLst>
                <a:ext uri="{FF2B5EF4-FFF2-40B4-BE49-F238E27FC236}">
                  <a16:creationId xmlns:a16="http://schemas.microsoft.com/office/drawing/2014/main" id="{30832CB1-A5DF-AA39-6F03-CA83650D7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03890" y="1350319"/>
              <a:ext cx="1069732" cy="745979"/>
            </a:xfrm>
            <a:prstGeom prst="rect">
              <a:avLst/>
            </a:prstGeom>
          </p:spPr>
        </p:pic>
        <p:pic>
          <p:nvPicPr>
            <p:cNvPr id="19" name="!!Caret2">
              <a:extLst>
                <a:ext uri="{FF2B5EF4-FFF2-40B4-BE49-F238E27FC236}">
                  <a16:creationId xmlns:a16="http://schemas.microsoft.com/office/drawing/2014/main" id="{85786153-DC92-6880-0B12-42E18AD17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-480685" y="2033668"/>
              <a:ext cx="1069732" cy="745979"/>
            </a:xfrm>
            <a:prstGeom prst="rect">
              <a:avLst/>
            </a:prstGeom>
          </p:spPr>
        </p:pic>
        <p:pic>
          <p:nvPicPr>
            <p:cNvPr id="20" name="!!Caret2">
              <a:extLst>
                <a:ext uri="{FF2B5EF4-FFF2-40B4-BE49-F238E27FC236}">
                  <a16:creationId xmlns:a16="http://schemas.microsoft.com/office/drawing/2014/main" id="{B78EA799-BF01-2CDB-0DE8-D5D99894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833080" y="1350319"/>
              <a:ext cx="1069732" cy="745979"/>
            </a:xfrm>
            <a:prstGeom prst="rect">
              <a:avLst/>
            </a:prstGeom>
          </p:spPr>
        </p:pic>
        <p:pic>
          <p:nvPicPr>
            <p:cNvPr id="21" name="!!Caret2">
              <a:extLst>
                <a:ext uri="{FF2B5EF4-FFF2-40B4-BE49-F238E27FC236}">
                  <a16:creationId xmlns:a16="http://schemas.microsoft.com/office/drawing/2014/main" id="{B0CE710C-EA3B-73B0-010C-615E72C3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148505" y="2033668"/>
              <a:ext cx="1069732" cy="745979"/>
            </a:xfrm>
            <a:prstGeom prst="rect">
              <a:avLst/>
            </a:prstGeom>
          </p:spPr>
        </p:pic>
        <p:pic>
          <p:nvPicPr>
            <p:cNvPr id="22" name="!!Caret2">
              <a:extLst>
                <a:ext uri="{FF2B5EF4-FFF2-40B4-BE49-F238E27FC236}">
                  <a16:creationId xmlns:a16="http://schemas.microsoft.com/office/drawing/2014/main" id="{FD0D7E6C-510C-91EB-154E-9F7C2E47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3462270" y="1350319"/>
              <a:ext cx="1069732" cy="745979"/>
            </a:xfrm>
            <a:prstGeom prst="rect">
              <a:avLst/>
            </a:prstGeom>
          </p:spPr>
        </p:pic>
        <p:pic>
          <p:nvPicPr>
            <p:cNvPr id="23" name="!!Caret2">
              <a:extLst>
                <a:ext uri="{FF2B5EF4-FFF2-40B4-BE49-F238E27FC236}">
                  <a16:creationId xmlns:a16="http://schemas.microsoft.com/office/drawing/2014/main" id="{771B22A9-7FD0-A6D0-F08D-D1B71A4B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2777695" y="2033668"/>
              <a:ext cx="1069732" cy="745979"/>
            </a:xfrm>
            <a:prstGeom prst="rect">
              <a:avLst/>
            </a:prstGeom>
          </p:spPr>
        </p:pic>
        <p:pic>
          <p:nvPicPr>
            <p:cNvPr id="24" name="!!Caret2">
              <a:extLst>
                <a:ext uri="{FF2B5EF4-FFF2-40B4-BE49-F238E27FC236}">
                  <a16:creationId xmlns:a16="http://schemas.microsoft.com/office/drawing/2014/main" id="{F46FE28E-CC06-B905-140B-FE7DDDA53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091460" y="1350319"/>
              <a:ext cx="1069732" cy="745979"/>
            </a:xfrm>
            <a:prstGeom prst="rect">
              <a:avLst/>
            </a:prstGeom>
          </p:spPr>
        </p:pic>
        <p:pic>
          <p:nvPicPr>
            <p:cNvPr id="25" name="!!Caret2">
              <a:extLst>
                <a:ext uri="{FF2B5EF4-FFF2-40B4-BE49-F238E27FC236}">
                  <a16:creationId xmlns:a16="http://schemas.microsoft.com/office/drawing/2014/main" id="{2E4BBE08-886F-F157-61F5-215D385B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4406885" y="2033668"/>
              <a:ext cx="1069732" cy="745979"/>
            </a:xfrm>
            <a:prstGeom prst="rect">
              <a:avLst/>
            </a:prstGeom>
          </p:spPr>
        </p:pic>
        <p:pic>
          <p:nvPicPr>
            <p:cNvPr id="26" name="!!Caret2">
              <a:extLst>
                <a:ext uri="{FF2B5EF4-FFF2-40B4-BE49-F238E27FC236}">
                  <a16:creationId xmlns:a16="http://schemas.microsoft.com/office/drawing/2014/main" id="{78CDF0DB-3F41-1055-FCBE-68EACBBD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6720650" y="1350319"/>
              <a:ext cx="1069732" cy="745979"/>
            </a:xfrm>
            <a:prstGeom prst="rect">
              <a:avLst/>
            </a:prstGeom>
          </p:spPr>
        </p:pic>
        <p:pic>
          <p:nvPicPr>
            <p:cNvPr id="27" name="!!Caret2">
              <a:extLst>
                <a:ext uri="{FF2B5EF4-FFF2-40B4-BE49-F238E27FC236}">
                  <a16:creationId xmlns:a16="http://schemas.microsoft.com/office/drawing/2014/main" id="{C1A1B3E5-3CCC-367C-ED26-C2F5CD6B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036075" y="2033668"/>
              <a:ext cx="1069732" cy="745979"/>
            </a:xfrm>
            <a:prstGeom prst="rect">
              <a:avLst/>
            </a:prstGeom>
          </p:spPr>
        </p:pic>
        <p:pic>
          <p:nvPicPr>
            <p:cNvPr id="28" name="!!Caret2">
              <a:extLst>
                <a:ext uri="{FF2B5EF4-FFF2-40B4-BE49-F238E27FC236}">
                  <a16:creationId xmlns:a16="http://schemas.microsoft.com/office/drawing/2014/main" id="{5131D817-9DCA-27BC-1232-77F5F1A48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8349839" y="1350319"/>
              <a:ext cx="1069732" cy="745979"/>
            </a:xfrm>
            <a:prstGeom prst="rect">
              <a:avLst/>
            </a:prstGeom>
          </p:spPr>
        </p:pic>
        <p:pic>
          <p:nvPicPr>
            <p:cNvPr id="29" name="!!Caret2">
              <a:extLst>
                <a:ext uri="{FF2B5EF4-FFF2-40B4-BE49-F238E27FC236}">
                  <a16:creationId xmlns:a16="http://schemas.microsoft.com/office/drawing/2014/main" id="{0111A6E6-6B4B-3964-1C95-E0722BCA1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7665264" y="2033668"/>
              <a:ext cx="1069732" cy="745979"/>
            </a:xfrm>
            <a:prstGeom prst="rect">
              <a:avLst/>
            </a:prstGeom>
          </p:spPr>
        </p:pic>
        <p:pic>
          <p:nvPicPr>
            <p:cNvPr id="30" name="!!Caret2">
              <a:extLst>
                <a:ext uri="{FF2B5EF4-FFF2-40B4-BE49-F238E27FC236}">
                  <a16:creationId xmlns:a16="http://schemas.microsoft.com/office/drawing/2014/main" id="{855BB621-AC82-4F1C-727C-5EB0181F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979029" y="1350319"/>
              <a:ext cx="1069732" cy="745979"/>
            </a:xfrm>
            <a:prstGeom prst="rect">
              <a:avLst/>
            </a:prstGeom>
          </p:spPr>
        </p:pic>
        <p:pic>
          <p:nvPicPr>
            <p:cNvPr id="31" name="!!Caret2">
              <a:extLst>
                <a:ext uri="{FF2B5EF4-FFF2-40B4-BE49-F238E27FC236}">
                  <a16:creationId xmlns:a16="http://schemas.microsoft.com/office/drawing/2014/main" id="{6592757A-CAA5-8F5C-F271-FCC3A6C3A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9294454" y="2033668"/>
              <a:ext cx="1069732" cy="745979"/>
            </a:xfrm>
            <a:prstGeom prst="rect">
              <a:avLst/>
            </a:prstGeom>
          </p:spPr>
        </p:pic>
        <p:pic>
          <p:nvPicPr>
            <p:cNvPr id="32" name="!!Caret2">
              <a:extLst>
                <a:ext uri="{FF2B5EF4-FFF2-40B4-BE49-F238E27FC236}">
                  <a16:creationId xmlns:a16="http://schemas.microsoft.com/office/drawing/2014/main" id="{4B86E86B-50F6-162E-B3F8-CAB190539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1608216" y="1350319"/>
              <a:ext cx="1069732" cy="745979"/>
            </a:xfrm>
            <a:prstGeom prst="rect">
              <a:avLst/>
            </a:prstGeom>
          </p:spPr>
        </p:pic>
        <p:pic>
          <p:nvPicPr>
            <p:cNvPr id="33" name="!!Caret2">
              <a:extLst>
                <a:ext uri="{FF2B5EF4-FFF2-40B4-BE49-F238E27FC236}">
                  <a16:creationId xmlns:a16="http://schemas.microsoft.com/office/drawing/2014/main" id="{D480C9EA-42A9-B474-65D7-52A510DA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923641" y="2033668"/>
              <a:ext cx="1069732" cy="745979"/>
            </a:xfrm>
            <a:prstGeom prst="rect">
              <a:avLst/>
            </a:prstGeom>
          </p:spPr>
        </p:pic>
        <p:pic>
          <p:nvPicPr>
            <p:cNvPr id="34" name="!!Caret2">
              <a:extLst>
                <a:ext uri="{FF2B5EF4-FFF2-40B4-BE49-F238E27FC236}">
                  <a16:creationId xmlns:a16="http://schemas.microsoft.com/office/drawing/2014/main" id="{4DD515E7-CBB9-5D99-133D-A6422FBE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03890" y="2983261"/>
              <a:ext cx="1069732" cy="745979"/>
            </a:xfrm>
            <a:prstGeom prst="rect">
              <a:avLst/>
            </a:prstGeom>
          </p:spPr>
        </p:pic>
        <p:pic>
          <p:nvPicPr>
            <p:cNvPr id="35" name="!!Caret2">
              <a:extLst>
                <a:ext uri="{FF2B5EF4-FFF2-40B4-BE49-F238E27FC236}">
                  <a16:creationId xmlns:a16="http://schemas.microsoft.com/office/drawing/2014/main" id="{4A38A977-100B-8773-7D5F-1F8388E9E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-480685" y="3666610"/>
              <a:ext cx="1069732" cy="745979"/>
            </a:xfrm>
            <a:prstGeom prst="rect">
              <a:avLst/>
            </a:prstGeom>
          </p:spPr>
        </p:pic>
        <p:pic>
          <p:nvPicPr>
            <p:cNvPr id="36" name="!!Caret2">
              <a:extLst>
                <a:ext uri="{FF2B5EF4-FFF2-40B4-BE49-F238E27FC236}">
                  <a16:creationId xmlns:a16="http://schemas.microsoft.com/office/drawing/2014/main" id="{15A932B7-E6A7-EC17-F8C7-E77D9899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833080" y="2983261"/>
              <a:ext cx="1069732" cy="745979"/>
            </a:xfrm>
            <a:prstGeom prst="rect">
              <a:avLst/>
            </a:prstGeom>
          </p:spPr>
        </p:pic>
        <p:pic>
          <p:nvPicPr>
            <p:cNvPr id="37" name="!!Caret2">
              <a:extLst>
                <a:ext uri="{FF2B5EF4-FFF2-40B4-BE49-F238E27FC236}">
                  <a16:creationId xmlns:a16="http://schemas.microsoft.com/office/drawing/2014/main" id="{C8F76BF8-3CF2-4BAC-8C88-0E0276A6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148505" y="3666610"/>
              <a:ext cx="1069732" cy="745979"/>
            </a:xfrm>
            <a:prstGeom prst="rect">
              <a:avLst/>
            </a:prstGeom>
          </p:spPr>
        </p:pic>
        <p:pic>
          <p:nvPicPr>
            <p:cNvPr id="38" name="!!Caret2">
              <a:extLst>
                <a:ext uri="{FF2B5EF4-FFF2-40B4-BE49-F238E27FC236}">
                  <a16:creationId xmlns:a16="http://schemas.microsoft.com/office/drawing/2014/main" id="{112BEB9C-9DA5-964A-DAE5-5AC9F674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3462270" y="2983261"/>
              <a:ext cx="1069732" cy="745979"/>
            </a:xfrm>
            <a:prstGeom prst="rect">
              <a:avLst/>
            </a:prstGeom>
          </p:spPr>
        </p:pic>
        <p:pic>
          <p:nvPicPr>
            <p:cNvPr id="39" name="!!Caret2">
              <a:extLst>
                <a:ext uri="{FF2B5EF4-FFF2-40B4-BE49-F238E27FC236}">
                  <a16:creationId xmlns:a16="http://schemas.microsoft.com/office/drawing/2014/main" id="{5195A819-A920-BA19-92F5-19704736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2777695" y="3666610"/>
              <a:ext cx="1069732" cy="745979"/>
            </a:xfrm>
            <a:prstGeom prst="rect">
              <a:avLst/>
            </a:prstGeom>
          </p:spPr>
        </p:pic>
        <p:pic>
          <p:nvPicPr>
            <p:cNvPr id="40" name="!!Caret2">
              <a:extLst>
                <a:ext uri="{FF2B5EF4-FFF2-40B4-BE49-F238E27FC236}">
                  <a16:creationId xmlns:a16="http://schemas.microsoft.com/office/drawing/2014/main" id="{5F53D195-57F7-4D68-1A5B-ADFA428BC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091460" y="2983261"/>
              <a:ext cx="1069732" cy="745979"/>
            </a:xfrm>
            <a:prstGeom prst="rect">
              <a:avLst/>
            </a:prstGeom>
          </p:spPr>
        </p:pic>
        <p:pic>
          <p:nvPicPr>
            <p:cNvPr id="41" name="!!Caret2">
              <a:extLst>
                <a:ext uri="{FF2B5EF4-FFF2-40B4-BE49-F238E27FC236}">
                  <a16:creationId xmlns:a16="http://schemas.microsoft.com/office/drawing/2014/main" id="{9A22C67F-9532-AD75-2456-C85CDDD5E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4406885" y="3666610"/>
              <a:ext cx="1069732" cy="745979"/>
            </a:xfrm>
            <a:prstGeom prst="rect">
              <a:avLst/>
            </a:prstGeom>
          </p:spPr>
        </p:pic>
        <p:pic>
          <p:nvPicPr>
            <p:cNvPr id="42" name="!!Caret2">
              <a:extLst>
                <a:ext uri="{FF2B5EF4-FFF2-40B4-BE49-F238E27FC236}">
                  <a16:creationId xmlns:a16="http://schemas.microsoft.com/office/drawing/2014/main" id="{9F51E462-1662-FF6B-A4D3-20E3C414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6720650" y="2983261"/>
              <a:ext cx="1069732" cy="745979"/>
            </a:xfrm>
            <a:prstGeom prst="rect">
              <a:avLst/>
            </a:prstGeom>
          </p:spPr>
        </p:pic>
        <p:pic>
          <p:nvPicPr>
            <p:cNvPr id="43" name="!!Caret2">
              <a:extLst>
                <a:ext uri="{FF2B5EF4-FFF2-40B4-BE49-F238E27FC236}">
                  <a16:creationId xmlns:a16="http://schemas.microsoft.com/office/drawing/2014/main" id="{4B0535FD-90A1-66CA-9851-84D6D6929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6036075" y="3666610"/>
              <a:ext cx="1069732" cy="745979"/>
            </a:xfrm>
            <a:prstGeom prst="rect">
              <a:avLst/>
            </a:prstGeom>
          </p:spPr>
        </p:pic>
        <p:pic>
          <p:nvPicPr>
            <p:cNvPr id="44" name="!!Caret2">
              <a:extLst>
                <a:ext uri="{FF2B5EF4-FFF2-40B4-BE49-F238E27FC236}">
                  <a16:creationId xmlns:a16="http://schemas.microsoft.com/office/drawing/2014/main" id="{E7F75F9C-2849-8A6F-42C2-609D5A4DF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8349839" y="2983261"/>
              <a:ext cx="1069732" cy="745979"/>
            </a:xfrm>
            <a:prstGeom prst="rect">
              <a:avLst/>
            </a:prstGeom>
          </p:spPr>
        </p:pic>
        <p:pic>
          <p:nvPicPr>
            <p:cNvPr id="45" name="!!Caret2">
              <a:extLst>
                <a:ext uri="{FF2B5EF4-FFF2-40B4-BE49-F238E27FC236}">
                  <a16:creationId xmlns:a16="http://schemas.microsoft.com/office/drawing/2014/main" id="{AC03F525-020B-4E1D-D1C5-DD03DA82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7665264" y="3666610"/>
              <a:ext cx="1069732" cy="745979"/>
            </a:xfrm>
            <a:prstGeom prst="rect">
              <a:avLst/>
            </a:prstGeom>
          </p:spPr>
        </p:pic>
        <p:pic>
          <p:nvPicPr>
            <p:cNvPr id="46" name="!!Caret2">
              <a:extLst>
                <a:ext uri="{FF2B5EF4-FFF2-40B4-BE49-F238E27FC236}">
                  <a16:creationId xmlns:a16="http://schemas.microsoft.com/office/drawing/2014/main" id="{2BF5C977-B9FB-15C5-4546-D0D312D84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979029" y="2983261"/>
              <a:ext cx="1069732" cy="745979"/>
            </a:xfrm>
            <a:prstGeom prst="rect">
              <a:avLst/>
            </a:prstGeom>
          </p:spPr>
        </p:pic>
        <p:pic>
          <p:nvPicPr>
            <p:cNvPr id="47" name="!!Caret2">
              <a:extLst>
                <a:ext uri="{FF2B5EF4-FFF2-40B4-BE49-F238E27FC236}">
                  <a16:creationId xmlns:a16="http://schemas.microsoft.com/office/drawing/2014/main" id="{1E0C05A1-6A2D-E159-963F-90E6B9636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9294454" y="3666610"/>
              <a:ext cx="1069732" cy="745979"/>
            </a:xfrm>
            <a:prstGeom prst="rect">
              <a:avLst/>
            </a:prstGeom>
          </p:spPr>
        </p:pic>
        <p:pic>
          <p:nvPicPr>
            <p:cNvPr id="48" name="!!Caret2">
              <a:extLst>
                <a:ext uri="{FF2B5EF4-FFF2-40B4-BE49-F238E27FC236}">
                  <a16:creationId xmlns:a16="http://schemas.microsoft.com/office/drawing/2014/main" id="{0D2B0E1E-7ED7-15F5-61C1-E716C7E8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1608216" y="2983261"/>
              <a:ext cx="1069732" cy="745979"/>
            </a:xfrm>
            <a:prstGeom prst="rect">
              <a:avLst/>
            </a:prstGeom>
          </p:spPr>
        </p:pic>
        <p:pic>
          <p:nvPicPr>
            <p:cNvPr id="49" name="!!Caret2">
              <a:extLst>
                <a:ext uri="{FF2B5EF4-FFF2-40B4-BE49-F238E27FC236}">
                  <a16:creationId xmlns:a16="http://schemas.microsoft.com/office/drawing/2014/main" id="{8DCAEEC7-592E-39A5-DC04-94B25265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923641" y="3666610"/>
              <a:ext cx="1069732" cy="745979"/>
            </a:xfrm>
            <a:prstGeom prst="rect">
              <a:avLst/>
            </a:prstGeom>
          </p:spPr>
        </p:pic>
        <p:pic>
          <p:nvPicPr>
            <p:cNvPr id="50" name="!!Caret2">
              <a:extLst>
                <a:ext uri="{FF2B5EF4-FFF2-40B4-BE49-F238E27FC236}">
                  <a16:creationId xmlns:a16="http://schemas.microsoft.com/office/drawing/2014/main" id="{312A8B98-926C-FA17-81B8-00790E96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203890" y="4616203"/>
              <a:ext cx="1069732" cy="745979"/>
            </a:xfrm>
            <a:prstGeom prst="rect">
              <a:avLst/>
            </a:prstGeom>
          </p:spPr>
        </p:pic>
        <p:pic>
          <p:nvPicPr>
            <p:cNvPr id="51" name="!!Caret2">
              <a:extLst>
                <a:ext uri="{FF2B5EF4-FFF2-40B4-BE49-F238E27FC236}">
                  <a16:creationId xmlns:a16="http://schemas.microsoft.com/office/drawing/2014/main" id="{1D6F14AD-654F-3873-0069-280403F92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833080" y="4616203"/>
              <a:ext cx="1069732" cy="745979"/>
            </a:xfrm>
            <a:prstGeom prst="rect">
              <a:avLst/>
            </a:prstGeom>
          </p:spPr>
        </p:pic>
        <p:pic>
          <p:nvPicPr>
            <p:cNvPr id="52" name="!!Caret2">
              <a:extLst>
                <a:ext uri="{FF2B5EF4-FFF2-40B4-BE49-F238E27FC236}">
                  <a16:creationId xmlns:a16="http://schemas.microsoft.com/office/drawing/2014/main" id="{0F5EE4BB-D6F6-9861-1D55-4F6635CEA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3462270" y="4616203"/>
              <a:ext cx="1069732" cy="745979"/>
            </a:xfrm>
            <a:prstGeom prst="rect">
              <a:avLst/>
            </a:prstGeom>
          </p:spPr>
        </p:pic>
        <p:pic>
          <p:nvPicPr>
            <p:cNvPr id="53" name="!!Caret2">
              <a:extLst>
                <a:ext uri="{FF2B5EF4-FFF2-40B4-BE49-F238E27FC236}">
                  <a16:creationId xmlns:a16="http://schemas.microsoft.com/office/drawing/2014/main" id="{7AAEFD02-AEF6-8C56-E008-42CB31B1B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5091460" y="4616203"/>
              <a:ext cx="1069732" cy="745979"/>
            </a:xfrm>
            <a:prstGeom prst="rect">
              <a:avLst/>
            </a:prstGeom>
          </p:spPr>
        </p:pic>
        <p:pic>
          <p:nvPicPr>
            <p:cNvPr id="54" name="!!Caret2">
              <a:extLst>
                <a:ext uri="{FF2B5EF4-FFF2-40B4-BE49-F238E27FC236}">
                  <a16:creationId xmlns:a16="http://schemas.microsoft.com/office/drawing/2014/main" id="{5C831938-F578-CEDA-D938-45DEC87B4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6720650" y="4616203"/>
              <a:ext cx="1069732" cy="745979"/>
            </a:xfrm>
            <a:prstGeom prst="rect">
              <a:avLst/>
            </a:prstGeom>
          </p:spPr>
        </p:pic>
        <p:pic>
          <p:nvPicPr>
            <p:cNvPr id="55" name="!!Caret2">
              <a:extLst>
                <a:ext uri="{FF2B5EF4-FFF2-40B4-BE49-F238E27FC236}">
                  <a16:creationId xmlns:a16="http://schemas.microsoft.com/office/drawing/2014/main" id="{4A74D670-C4E8-0183-8F11-EAA47A377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8349839" y="4616203"/>
              <a:ext cx="1069732" cy="745979"/>
            </a:xfrm>
            <a:prstGeom prst="rect">
              <a:avLst/>
            </a:prstGeom>
          </p:spPr>
        </p:pic>
        <p:pic>
          <p:nvPicPr>
            <p:cNvPr id="56" name="!!Caret2">
              <a:extLst>
                <a:ext uri="{FF2B5EF4-FFF2-40B4-BE49-F238E27FC236}">
                  <a16:creationId xmlns:a16="http://schemas.microsoft.com/office/drawing/2014/main" id="{3D87C1F5-B31B-DD94-BB50-5D79AB16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9979029" y="4616203"/>
              <a:ext cx="1069732" cy="745979"/>
            </a:xfrm>
            <a:prstGeom prst="rect">
              <a:avLst/>
            </a:prstGeom>
          </p:spPr>
        </p:pic>
        <p:pic>
          <p:nvPicPr>
            <p:cNvPr id="57" name="!!Caret2">
              <a:extLst>
                <a:ext uri="{FF2B5EF4-FFF2-40B4-BE49-F238E27FC236}">
                  <a16:creationId xmlns:a16="http://schemas.microsoft.com/office/drawing/2014/main" id="{08075E40-0C81-DF1B-7C72-B5AAFD63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H="1">
              <a:off x="11608216" y="4616203"/>
              <a:ext cx="1069732" cy="745979"/>
            </a:xfrm>
            <a:prstGeom prst="rect">
              <a:avLst/>
            </a:prstGeom>
          </p:spPr>
        </p:pic>
        <p:pic>
          <p:nvPicPr>
            <p:cNvPr id="58" name="!!Caret2">
              <a:extLst>
                <a:ext uri="{FF2B5EF4-FFF2-40B4-BE49-F238E27FC236}">
                  <a16:creationId xmlns:a16="http://schemas.microsoft.com/office/drawing/2014/main" id="{E270194E-D9B7-FAF3-4B5E-7EBC4FB8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0000" flipV="1">
              <a:off x="10923641" y="5299552"/>
              <a:ext cx="1069732" cy="74597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0DC29D-8176-B6CA-858A-4EDF3D3C0B4B}"/>
              </a:ext>
            </a:extLst>
          </p:cNvPr>
          <p:cNvSpPr txBox="1"/>
          <p:nvPr/>
        </p:nvSpPr>
        <p:spPr>
          <a:xfrm>
            <a:off x="632926" y="1130748"/>
            <a:ext cx="5239658" cy="46699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 About This Pitch Deck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E0F7B-FF8F-5B2C-1A32-5CADFB5A1285}"/>
              </a:ext>
            </a:extLst>
          </p:cNvPr>
          <p:cNvSpPr txBox="1"/>
          <p:nvPr/>
        </p:nvSpPr>
        <p:spPr>
          <a:xfrm>
            <a:off x="632926" y="1874237"/>
            <a:ext cx="5324962" cy="4129512"/>
          </a:xfrm>
          <a:prstGeom prst="rect">
            <a:avLst/>
          </a:prstGeom>
          <a:noFill/>
        </p:spPr>
        <p:txBody>
          <a:bodyPr wrap="square" lIns="0" tIns="0" rIns="0" bIns="0" numCol="1" spcCol="18288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What It 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This deck is your blueprint for persuading leadership to adopt new event strategies. It is meant to be presented aloud (and face-to-face), not printed or provided digitally.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It includes: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An editable pitch deck to make your own.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Starter speaker notes in the Notes pane. 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You’ll notice [writing in brackets signifies context for the speaker] and writing outside of brackets are sample speaker notes.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Why Use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This deck equips you with the key insights and arguments necessary to confidently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influence executive decisions. It is designed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Establish credibility: Leverage Freeman's expertise to support your pitch.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Raise awareness: Illustrate the most valuable insights and noteworthy trends.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Gain buy-in: Support the initiatives that you know are needed.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Inspire action: Provide clear next steps that align with organizational objectives.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anose="00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90DED-42A6-851F-29AE-BAB8D2AE0B05}"/>
              </a:ext>
            </a:extLst>
          </p:cNvPr>
          <p:cNvSpPr txBox="1"/>
          <p:nvPr/>
        </p:nvSpPr>
        <p:spPr>
          <a:xfrm>
            <a:off x="6344768" y="1874237"/>
            <a:ext cx="4380250" cy="3347070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When to Use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Use this deck as a starting point to share event insights. It can be used in leadership meetings or planning sessions to gain support for new strategies that ensure your events – and your organization –  stay ahead of the curve.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Nunito Sans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Nunito Sans Black"/>
                <a:ea typeface="+mn-ea"/>
                <a:cs typeface="+mn-cs"/>
              </a:rPr>
              <a:t>How to Use It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Tailor the message: Incorporate your own event takeaways, organizational priorities, and relevant metrics.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Think big-picture: Highlight solutions that address ROI, engagement, and long-term impact.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Precise is powerful: Keep it brief and provide an agenda in advance so they know what to expect.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lt"/>
              <a:cs typeface="+mn-lt"/>
            </a:endParaRP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A1416A93-BE45-A832-2EA6-C89450C29E72}"/>
              </a:ext>
            </a:extLst>
          </p:cNvPr>
          <p:cNvSpPr/>
          <p:nvPr/>
        </p:nvSpPr>
        <p:spPr>
          <a:xfrm flipH="1">
            <a:off x="7924799" y="5384801"/>
            <a:ext cx="4267198" cy="1473200"/>
          </a:xfrm>
          <a:prstGeom prst="round1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Please hide or delete this slide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before presenting.</a:t>
            </a:r>
          </a:p>
        </p:txBody>
      </p: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AA15DE3B-5FB6-D853-0C2A-8D3FDC676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FB80-AACB-0838-1559-2C2E7850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19D13588-93CD-48E9-0D82-D5E6083C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30634" r="14263" b="2368"/>
          <a:stretch/>
        </p:blipFill>
        <p:spPr>
          <a:xfrm>
            <a:off x="-114300" y="1586"/>
            <a:ext cx="12306299" cy="6856414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FF623FBF-FE09-3974-543C-4609F5D2B7F8}"/>
              </a:ext>
            </a:extLst>
          </p:cNvPr>
          <p:cNvGrpSpPr/>
          <p:nvPr/>
        </p:nvGrpSpPr>
        <p:grpSpPr>
          <a:xfrm>
            <a:off x="-956818" y="-282623"/>
            <a:ext cx="14110904" cy="7961097"/>
            <a:chOff x="-956818" y="-282623"/>
            <a:chExt cx="14110904" cy="7961097"/>
          </a:xfrm>
          <a:solidFill>
            <a:schemeClr val="bg1">
              <a:alpha val="5000"/>
            </a:schemeClr>
          </a:solidFill>
        </p:grpSpPr>
        <p:pic>
          <p:nvPicPr>
            <p:cNvPr id="4" name="!!Caret2">
              <a:extLst>
                <a:ext uri="{FF2B5EF4-FFF2-40B4-BE49-F238E27FC236}">
                  <a16:creationId xmlns:a16="http://schemas.microsoft.com/office/drawing/2014/main" id="{A4810309-71D4-B82E-2FB8-CAA00B6D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272243" y="-282623"/>
              <a:ext cx="1069732" cy="745979"/>
            </a:xfrm>
            <a:prstGeom prst="rect">
              <a:avLst/>
            </a:prstGeom>
          </p:spPr>
        </p:pic>
        <p:pic>
          <p:nvPicPr>
            <p:cNvPr id="6" name="!!Caret2">
              <a:extLst>
                <a:ext uri="{FF2B5EF4-FFF2-40B4-BE49-F238E27FC236}">
                  <a16:creationId xmlns:a16="http://schemas.microsoft.com/office/drawing/2014/main" id="{1371B694-5CBA-6B0F-C9CF-529D32495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956818" y="745979"/>
              <a:ext cx="1069732" cy="745979"/>
            </a:xfrm>
            <a:prstGeom prst="rect">
              <a:avLst/>
            </a:prstGeom>
          </p:spPr>
        </p:pic>
        <p:pic>
          <p:nvPicPr>
            <p:cNvPr id="7" name="!!Caret2">
              <a:extLst>
                <a:ext uri="{FF2B5EF4-FFF2-40B4-BE49-F238E27FC236}">
                  <a16:creationId xmlns:a16="http://schemas.microsoft.com/office/drawing/2014/main" id="{E2DADD05-2129-9026-7DA0-B2B517B35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56947" y="-282623"/>
              <a:ext cx="1069732" cy="745979"/>
            </a:xfrm>
            <a:prstGeom prst="rect">
              <a:avLst/>
            </a:prstGeom>
          </p:spPr>
        </p:pic>
        <p:pic>
          <p:nvPicPr>
            <p:cNvPr id="8" name="!!Caret2">
              <a:extLst>
                <a:ext uri="{FF2B5EF4-FFF2-40B4-BE49-F238E27FC236}">
                  <a16:creationId xmlns:a16="http://schemas.microsoft.com/office/drawing/2014/main" id="{EF23C7FB-937D-DB5B-6679-5DC374DFD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672372" y="745979"/>
              <a:ext cx="1069732" cy="745979"/>
            </a:xfrm>
            <a:prstGeom prst="rect">
              <a:avLst/>
            </a:prstGeom>
          </p:spPr>
        </p:pic>
        <p:pic>
          <p:nvPicPr>
            <p:cNvPr id="9" name="!!Caret2">
              <a:extLst>
                <a:ext uri="{FF2B5EF4-FFF2-40B4-BE49-F238E27FC236}">
                  <a16:creationId xmlns:a16="http://schemas.microsoft.com/office/drawing/2014/main" id="{2547B264-A096-5338-784F-A80BA487E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6137" y="-282623"/>
              <a:ext cx="1069732" cy="745979"/>
            </a:xfrm>
            <a:prstGeom prst="rect">
              <a:avLst/>
            </a:prstGeom>
          </p:spPr>
        </p:pic>
        <p:pic>
          <p:nvPicPr>
            <p:cNvPr id="10" name="!!Caret2">
              <a:extLst>
                <a:ext uri="{FF2B5EF4-FFF2-40B4-BE49-F238E27FC236}">
                  <a16:creationId xmlns:a16="http://schemas.microsoft.com/office/drawing/2014/main" id="{06580D25-572C-4FBC-AD7F-55F2DB76F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301562" y="745979"/>
              <a:ext cx="1069732" cy="745979"/>
            </a:xfrm>
            <a:prstGeom prst="rect">
              <a:avLst/>
            </a:prstGeom>
          </p:spPr>
        </p:pic>
        <p:pic>
          <p:nvPicPr>
            <p:cNvPr id="11" name="!!Caret2">
              <a:extLst>
                <a:ext uri="{FF2B5EF4-FFF2-40B4-BE49-F238E27FC236}">
                  <a16:creationId xmlns:a16="http://schemas.microsoft.com/office/drawing/2014/main" id="{112C3297-8178-700B-D323-E578BF055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15327" y="-282623"/>
              <a:ext cx="1069732" cy="745979"/>
            </a:xfrm>
            <a:prstGeom prst="rect">
              <a:avLst/>
            </a:prstGeom>
          </p:spPr>
        </p:pic>
        <p:pic>
          <p:nvPicPr>
            <p:cNvPr id="12" name="!!Caret_1">
              <a:extLst>
                <a:ext uri="{FF2B5EF4-FFF2-40B4-BE49-F238E27FC236}">
                  <a16:creationId xmlns:a16="http://schemas.microsoft.com/office/drawing/2014/main" id="{2C18E0E1-7838-400C-01FB-796AA7B24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930752" y="745979"/>
              <a:ext cx="1069732" cy="745979"/>
            </a:xfrm>
            <a:prstGeom prst="rect">
              <a:avLst/>
            </a:prstGeom>
          </p:spPr>
        </p:pic>
        <p:pic>
          <p:nvPicPr>
            <p:cNvPr id="13" name="!!Caret2">
              <a:extLst>
                <a:ext uri="{FF2B5EF4-FFF2-40B4-BE49-F238E27FC236}">
                  <a16:creationId xmlns:a16="http://schemas.microsoft.com/office/drawing/2014/main" id="{BB28EF37-90AF-1F6A-C6B1-3E0E510DE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244517" y="-282623"/>
              <a:ext cx="1069732" cy="745979"/>
            </a:xfrm>
            <a:prstGeom prst="rect">
              <a:avLst/>
            </a:prstGeom>
          </p:spPr>
        </p:pic>
        <p:pic>
          <p:nvPicPr>
            <p:cNvPr id="14" name="!!Caret_3">
              <a:extLst>
                <a:ext uri="{FF2B5EF4-FFF2-40B4-BE49-F238E27FC236}">
                  <a16:creationId xmlns:a16="http://schemas.microsoft.com/office/drawing/2014/main" id="{590B5575-98A6-6315-6A6F-C5617FF4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5559942" y="745979"/>
              <a:ext cx="1069732" cy="745979"/>
            </a:xfrm>
            <a:prstGeom prst="rect">
              <a:avLst/>
            </a:prstGeom>
          </p:spPr>
        </p:pic>
        <p:pic>
          <p:nvPicPr>
            <p:cNvPr id="15" name="!!Caret2">
              <a:extLst>
                <a:ext uri="{FF2B5EF4-FFF2-40B4-BE49-F238E27FC236}">
                  <a16:creationId xmlns:a16="http://schemas.microsoft.com/office/drawing/2014/main" id="{9EFD45CF-FC4F-046B-E907-108E1D8B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873706" y="-282623"/>
              <a:ext cx="1069732" cy="745979"/>
            </a:xfrm>
            <a:prstGeom prst="rect">
              <a:avLst/>
            </a:prstGeom>
          </p:spPr>
        </p:pic>
        <p:pic>
          <p:nvPicPr>
            <p:cNvPr id="16" name="!!Caret_5">
              <a:extLst>
                <a:ext uri="{FF2B5EF4-FFF2-40B4-BE49-F238E27FC236}">
                  <a16:creationId xmlns:a16="http://schemas.microsoft.com/office/drawing/2014/main" id="{AAC6C386-5BA0-C6B0-D097-00C158413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7189131" y="745979"/>
              <a:ext cx="1069732" cy="745979"/>
            </a:xfrm>
            <a:prstGeom prst="rect">
              <a:avLst/>
            </a:prstGeom>
          </p:spPr>
        </p:pic>
        <p:pic>
          <p:nvPicPr>
            <p:cNvPr id="17" name="!!Caret2">
              <a:extLst>
                <a:ext uri="{FF2B5EF4-FFF2-40B4-BE49-F238E27FC236}">
                  <a16:creationId xmlns:a16="http://schemas.microsoft.com/office/drawing/2014/main" id="{6C3BF35F-264E-9917-610F-8F884D862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02896" y="-282623"/>
              <a:ext cx="1069732" cy="745979"/>
            </a:xfrm>
            <a:prstGeom prst="rect">
              <a:avLst/>
            </a:prstGeom>
          </p:spPr>
        </p:pic>
        <p:pic>
          <p:nvPicPr>
            <p:cNvPr id="18" name="!!Caret2">
              <a:extLst>
                <a:ext uri="{FF2B5EF4-FFF2-40B4-BE49-F238E27FC236}">
                  <a16:creationId xmlns:a16="http://schemas.microsoft.com/office/drawing/2014/main" id="{B0D1B98F-5619-C6D4-4D54-F0A95E5D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8818321" y="745979"/>
              <a:ext cx="1069732" cy="745979"/>
            </a:xfrm>
            <a:prstGeom prst="rect">
              <a:avLst/>
            </a:prstGeom>
          </p:spPr>
        </p:pic>
        <p:pic>
          <p:nvPicPr>
            <p:cNvPr id="19" name="!!Caret2">
              <a:extLst>
                <a:ext uri="{FF2B5EF4-FFF2-40B4-BE49-F238E27FC236}">
                  <a16:creationId xmlns:a16="http://schemas.microsoft.com/office/drawing/2014/main" id="{01EBDD4B-7D88-BF62-F6B8-441FB4F6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1132083" y="-282623"/>
              <a:ext cx="1069732" cy="745979"/>
            </a:xfrm>
            <a:prstGeom prst="rect">
              <a:avLst/>
            </a:prstGeom>
          </p:spPr>
        </p:pic>
        <p:pic>
          <p:nvPicPr>
            <p:cNvPr id="20" name="!!Caret2">
              <a:extLst>
                <a:ext uri="{FF2B5EF4-FFF2-40B4-BE49-F238E27FC236}">
                  <a16:creationId xmlns:a16="http://schemas.microsoft.com/office/drawing/2014/main" id="{8ECBCA68-F18E-7700-0BA6-B89D3E1DD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47508" y="745979"/>
              <a:ext cx="1069732" cy="745979"/>
            </a:xfrm>
            <a:prstGeom prst="rect">
              <a:avLst/>
            </a:prstGeom>
          </p:spPr>
        </p:pic>
        <p:pic>
          <p:nvPicPr>
            <p:cNvPr id="21" name="!!Caret2">
              <a:extLst>
                <a:ext uri="{FF2B5EF4-FFF2-40B4-BE49-F238E27FC236}">
                  <a16:creationId xmlns:a16="http://schemas.microsoft.com/office/drawing/2014/main" id="{E9F19B71-FEDE-80B4-C999-72F1DABE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272243" y="1350319"/>
              <a:ext cx="1069732" cy="745979"/>
            </a:xfrm>
            <a:prstGeom prst="rect">
              <a:avLst/>
            </a:prstGeom>
          </p:spPr>
        </p:pic>
        <p:pic>
          <p:nvPicPr>
            <p:cNvPr id="22" name="!!Caret2">
              <a:extLst>
                <a:ext uri="{FF2B5EF4-FFF2-40B4-BE49-F238E27FC236}">
                  <a16:creationId xmlns:a16="http://schemas.microsoft.com/office/drawing/2014/main" id="{BC63985C-8371-C11A-AAFC-71FAFD7E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956818" y="2378921"/>
              <a:ext cx="1069732" cy="745979"/>
            </a:xfrm>
            <a:prstGeom prst="rect">
              <a:avLst/>
            </a:prstGeom>
          </p:spPr>
        </p:pic>
        <p:pic>
          <p:nvPicPr>
            <p:cNvPr id="23" name="!!Caret2">
              <a:extLst>
                <a:ext uri="{FF2B5EF4-FFF2-40B4-BE49-F238E27FC236}">
                  <a16:creationId xmlns:a16="http://schemas.microsoft.com/office/drawing/2014/main" id="{89C41CF9-553A-92C2-C78E-458916673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56947" y="1350319"/>
              <a:ext cx="1069732" cy="745979"/>
            </a:xfrm>
            <a:prstGeom prst="rect">
              <a:avLst/>
            </a:prstGeom>
          </p:spPr>
        </p:pic>
        <p:pic>
          <p:nvPicPr>
            <p:cNvPr id="24" name="!!Caret2">
              <a:extLst>
                <a:ext uri="{FF2B5EF4-FFF2-40B4-BE49-F238E27FC236}">
                  <a16:creationId xmlns:a16="http://schemas.microsoft.com/office/drawing/2014/main" id="{F62CDEF8-DBFD-5DAC-EE94-2925C3196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672372" y="2378921"/>
              <a:ext cx="1069732" cy="745979"/>
            </a:xfrm>
            <a:prstGeom prst="rect">
              <a:avLst/>
            </a:prstGeom>
          </p:spPr>
        </p:pic>
        <p:pic>
          <p:nvPicPr>
            <p:cNvPr id="25" name="!!Caret2">
              <a:extLst>
                <a:ext uri="{FF2B5EF4-FFF2-40B4-BE49-F238E27FC236}">
                  <a16:creationId xmlns:a16="http://schemas.microsoft.com/office/drawing/2014/main" id="{EE5E08FA-03E9-396D-9B5C-53C487821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6137" y="1350319"/>
              <a:ext cx="1069732" cy="745979"/>
            </a:xfrm>
            <a:prstGeom prst="rect">
              <a:avLst/>
            </a:prstGeom>
          </p:spPr>
        </p:pic>
        <p:pic>
          <p:nvPicPr>
            <p:cNvPr id="26" name="!!Caret2">
              <a:extLst>
                <a:ext uri="{FF2B5EF4-FFF2-40B4-BE49-F238E27FC236}">
                  <a16:creationId xmlns:a16="http://schemas.microsoft.com/office/drawing/2014/main" id="{53A4A454-7D7D-0BA8-5C0E-6E2167AA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301562" y="2378921"/>
              <a:ext cx="1069732" cy="745979"/>
            </a:xfrm>
            <a:prstGeom prst="rect">
              <a:avLst/>
            </a:prstGeom>
          </p:spPr>
        </p:pic>
        <p:pic>
          <p:nvPicPr>
            <p:cNvPr id="27" name="!!Caret_2">
              <a:extLst>
                <a:ext uri="{FF2B5EF4-FFF2-40B4-BE49-F238E27FC236}">
                  <a16:creationId xmlns:a16="http://schemas.microsoft.com/office/drawing/2014/main" id="{C6F39607-5626-F47A-9017-B52C95A01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15327" y="1350319"/>
              <a:ext cx="1069732" cy="745979"/>
            </a:xfrm>
            <a:prstGeom prst="rect">
              <a:avLst/>
            </a:prstGeom>
          </p:spPr>
        </p:pic>
        <p:pic>
          <p:nvPicPr>
            <p:cNvPr id="28" name="!!Caret2">
              <a:extLst>
                <a:ext uri="{FF2B5EF4-FFF2-40B4-BE49-F238E27FC236}">
                  <a16:creationId xmlns:a16="http://schemas.microsoft.com/office/drawing/2014/main" id="{687591EB-5121-8D8D-640E-390D02A07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930752" y="2378921"/>
              <a:ext cx="1069732" cy="745979"/>
            </a:xfrm>
            <a:prstGeom prst="rect">
              <a:avLst/>
            </a:prstGeom>
          </p:spPr>
        </p:pic>
        <p:pic>
          <p:nvPicPr>
            <p:cNvPr id="29" name="!!Caret_4">
              <a:extLst>
                <a:ext uri="{FF2B5EF4-FFF2-40B4-BE49-F238E27FC236}">
                  <a16:creationId xmlns:a16="http://schemas.microsoft.com/office/drawing/2014/main" id="{1D276633-1D82-C955-2022-B9D232CC5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244517" y="1350319"/>
              <a:ext cx="1069732" cy="745979"/>
            </a:xfrm>
            <a:prstGeom prst="rect">
              <a:avLst/>
            </a:prstGeom>
          </p:spPr>
        </p:pic>
        <p:pic>
          <p:nvPicPr>
            <p:cNvPr id="30" name="!!Caret2">
              <a:extLst>
                <a:ext uri="{FF2B5EF4-FFF2-40B4-BE49-F238E27FC236}">
                  <a16:creationId xmlns:a16="http://schemas.microsoft.com/office/drawing/2014/main" id="{C275214D-228A-76B2-9DC3-75D13D10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5559942" y="2378921"/>
              <a:ext cx="1069732" cy="745979"/>
            </a:xfrm>
            <a:prstGeom prst="rect">
              <a:avLst/>
            </a:prstGeom>
          </p:spPr>
        </p:pic>
        <p:pic>
          <p:nvPicPr>
            <p:cNvPr id="31" name="!!Caret2">
              <a:extLst>
                <a:ext uri="{FF2B5EF4-FFF2-40B4-BE49-F238E27FC236}">
                  <a16:creationId xmlns:a16="http://schemas.microsoft.com/office/drawing/2014/main" id="{228DE670-6117-D476-7E58-D16A26B1C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873706" y="1350319"/>
              <a:ext cx="1069732" cy="745979"/>
            </a:xfrm>
            <a:prstGeom prst="rect">
              <a:avLst/>
            </a:prstGeom>
          </p:spPr>
        </p:pic>
        <p:pic>
          <p:nvPicPr>
            <p:cNvPr id="32" name="!!Caret2">
              <a:extLst>
                <a:ext uri="{FF2B5EF4-FFF2-40B4-BE49-F238E27FC236}">
                  <a16:creationId xmlns:a16="http://schemas.microsoft.com/office/drawing/2014/main" id="{0B458FE5-7DB1-E876-5887-5EF1461D6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7189131" y="2378921"/>
              <a:ext cx="1069732" cy="745979"/>
            </a:xfrm>
            <a:prstGeom prst="rect">
              <a:avLst/>
            </a:prstGeom>
          </p:spPr>
        </p:pic>
        <p:pic>
          <p:nvPicPr>
            <p:cNvPr id="33" name="!!Caret2">
              <a:extLst>
                <a:ext uri="{FF2B5EF4-FFF2-40B4-BE49-F238E27FC236}">
                  <a16:creationId xmlns:a16="http://schemas.microsoft.com/office/drawing/2014/main" id="{CF27F44D-EF99-86AA-9450-CBB1085D7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02896" y="1350319"/>
              <a:ext cx="1069732" cy="745979"/>
            </a:xfrm>
            <a:prstGeom prst="rect">
              <a:avLst/>
            </a:prstGeom>
          </p:spPr>
        </p:pic>
        <p:pic>
          <p:nvPicPr>
            <p:cNvPr id="34" name="!!Caret2">
              <a:extLst>
                <a:ext uri="{FF2B5EF4-FFF2-40B4-BE49-F238E27FC236}">
                  <a16:creationId xmlns:a16="http://schemas.microsoft.com/office/drawing/2014/main" id="{F00A418F-D0C6-5F68-30C1-0E07BAEF3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8818321" y="2378921"/>
              <a:ext cx="1069732" cy="745979"/>
            </a:xfrm>
            <a:prstGeom prst="rect">
              <a:avLst/>
            </a:prstGeom>
          </p:spPr>
        </p:pic>
        <p:pic>
          <p:nvPicPr>
            <p:cNvPr id="35" name="!!Caret2">
              <a:extLst>
                <a:ext uri="{FF2B5EF4-FFF2-40B4-BE49-F238E27FC236}">
                  <a16:creationId xmlns:a16="http://schemas.microsoft.com/office/drawing/2014/main" id="{0F1FA464-F84F-A792-383F-A42C3374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1132083" y="1350319"/>
              <a:ext cx="1069732" cy="745979"/>
            </a:xfrm>
            <a:prstGeom prst="rect">
              <a:avLst/>
            </a:prstGeom>
          </p:spPr>
        </p:pic>
        <p:pic>
          <p:nvPicPr>
            <p:cNvPr id="36" name="!!Caret2">
              <a:extLst>
                <a:ext uri="{FF2B5EF4-FFF2-40B4-BE49-F238E27FC236}">
                  <a16:creationId xmlns:a16="http://schemas.microsoft.com/office/drawing/2014/main" id="{B0B0BADD-3510-4850-0F48-C1C7585C3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47508" y="2378921"/>
              <a:ext cx="1069732" cy="745979"/>
            </a:xfrm>
            <a:prstGeom prst="rect">
              <a:avLst/>
            </a:prstGeom>
          </p:spPr>
        </p:pic>
        <p:pic>
          <p:nvPicPr>
            <p:cNvPr id="37" name="!!Caret2">
              <a:extLst>
                <a:ext uri="{FF2B5EF4-FFF2-40B4-BE49-F238E27FC236}">
                  <a16:creationId xmlns:a16="http://schemas.microsoft.com/office/drawing/2014/main" id="{61F3A033-0361-708E-AA49-462FA983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272243" y="2983261"/>
              <a:ext cx="1069732" cy="745979"/>
            </a:xfrm>
            <a:prstGeom prst="rect">
              <a:avLst/>
            </a:prstGeom>
          </p:spPr>
        </p:pic>
        <p:pic>
          <p:nvPicPr>
            <p:cNvPr id="38" name="!!Caret2">
              <a:extLst>
                <a:ext uri="{FF2B5EF4-FFF2-40B4-BE49-F238E27FC236}">
                  <a16:creationId xmlns:a16="http://schemas.microsoft.com/office/drawing/2014/main" id="{6350A43A-2D35-A26D-AAFE-A9BD36C09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956818" y="4011863"/>
              <a:ext cx="1069732" cy="745979"/>
            </a:xfrm>
            <a:prstGeom prst="rect">
              <a:avLst/>
            </a:prstGeom>
          </p:spPr>
        </p:pic>
        <p:pic>
          <p:nvPicPr>
            <p:cNvPr id="39" name="!!Caret2">
              <a:extLst>
                <a:ext uri="{FF2B5EF4-FFF2-40B4-BE49-F238E27FC236}">
                  <a16:creationId xmlns:a16="http://schemas.microsoft.com/office/drawing/2014/main" id="{86C8A648-0C88-552E-B554-4A276BCF8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56947" y="2983261"/>
              <a:ext cx="1069732" cy="745979"/>
            </a:xfrm>
            <a:prstGeom prst="rect">
              <a:avLst/>
            </a:prstGeom>
          </p:spPr>
        </p:pic>
        <p:pic>
          <p:nvPicPr>
            <p:cNvPr id="40" name="!!Caret2">
              <a:extLst>
                <a:ext uri="{FF2B5EF4-FFF2-40B4-BE49-F238E27FC236}">
                  <a16:creationId xmlns:a16="http://schemas.microsoft.com/office/drawing/2014/main" id="{E8BDF1FD-492D-E250-E053-5B4CABB76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672372" y="4011863"/>
              <a:ext cx="1069732" cy="745979"/>
            </a:xfrm>
            <a:prstGeom prst="rect">
              <a:avLst/>
            </a:prstGeom>
          </p:spPr>
        </p:pic>
        <p:pic>
          <p:nvPicPr>
            <p:cNvPr id="41" name="!!Caret2">
              <a:extLst>
                <a:ext uri="{FF2B5EF4-FFF2-40B4-BE49-F238E27FC236}">
                  <a16:creationId xmlns:a16="http://schemas.microsoft.com/office/drawing/2014/main" id="{4ED6BC2D-4B9D-1030-6C61-F63B8D7A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6137" y="2983261"/>
              <a:ext cx="1069732" cy="745979"/>
            </a:xfrm>
            <a:prstGeom prst="rect">
              <a:avLst/>
            </a:prstGeom>
          </p:spPr>
        </p:pic>
        <p:pic>
          <p:nvPicPr>
            <p:cNvPr id="42" name="!!Caret2">
              <a:extLst>
                <a:ext uri="{FF2B5EF4-FFF2-40B4-BE49-F238E27FC236}">
                  <a16:creationId xmlns:a16="http://schemas.microsoft.com/office/drawing/2014/main" id="{75F70504-B676-308A-E25B-6A1493E8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301562" y="4011863"/>
              <a:ext cx="1069732" cy="745979"/>
            </a:xfrm>
            <a:prstGeom prst="rect">
              <a:avLst/>
            </a:prstGeom>
          </p:spPr>
        </p:pic>
        <p:pic>
          <p:nvPicPr>
            <p:cNvPr id="43" name="!!Caret2">
              <a:extLst>
                <a:ext uri="{FF2B5EF4-FFF2-40B4-BE49-F238E27FC236}">
                  <a16:creationId xmlns:a16="http://schemas.microsoft.com/office/drawing/2014/main" id="{18F1911E-C605-0617-E779-1F8005CF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15327" y="2983261"/>
              <a:ext cx="1069732" cy="745979"/>
            </a:xfrm>
            <a:prstGeom prst="rect">
              <a:avLst/>
            </a:prstGeom>
          </p:spPr>
        </p:pic>
        <p:pic>
          <p:nvPicPr>
            <p:cNvPr id="44" name="!!Caret2">
              <a:extLst>
                <a:ext uri="{FF2B5EF4-FFF2-40B4-BE49-F238E27FC236}">
                  <a16:creationId xmlns:a16="http://schemas.microsoft.com/office/drawing/2014/main" id="{43B0590A-E19B-2691-D11D-22580C0B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930752" y="4011863"/>
              <a:ext cx="1069732" cy="745979"/>
            </a:xfrm>
            <a:prstGeom prst="rect">
              <a:avLst/>
            </a:prstGeom>
          </p:spPr>
        </p:pic>
        <p:pic>
          <p:nvPicPr>
            <p:cNvPr id="45" name="!!Caret2">
              <a:extLst>
                <a:ext uri="{FF2B5EF4-FFF2-40B4-BE49-F238E27FC236}">
                  <a16:creationId xmlns:a16="http://schemas.microsoft.com/office/drawing/2014/main" id="{905B01BB-77C0-0C0F-BF5A-EDE6C0274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244517" y="2983261"/>
              <a:ext cx="1069732" cy="745979"/>
            </a:xfrm>
            <a:prstGeom prst="rect">
              <a:avLst/>
            </a:prstGeom>
          </p:spPr>
        </p:pic>
        <p:pic>
          <p:nvPicPr>
            <p:cNvPr id="46" name="!!Caret2">
              <a:extLst>
                <a:ext uri="{FF2B5EF4-FFF2-40B4-BE49-F238E27FC236}">
                  <a16:creationId xmlns:a16="http://schemas.microsoft.com/office/drawing/2014/main" id="{2D1E7561-8EFF-5C94-B9CB-72A7F5E1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5559942" y="4011863"/>
              <a:ext cx="1069732" cy="745979"/>
            </a:xfrm>
            <a:prstGeom prst="rect">
              <a:avLst/>
            </a:prstGeom>
          </p:spPr>
        </p:pic>
        <p:pic>
          <p:nvPicPr>
            <p:cNvPr id="47" name="!!Caret2">
              <a:extLst>
                <a:ext uri="{FF2B5EF4-FFF2-40B4-BE49-F238E27FC236}">
                  <a16:creationId xmlns:a16="http://schemas.microsoft.com/office/drawing/2014/main" id="{82C39802-3CE0-66D8-7C4B-DEB74D28E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873706" y="2983261"/>
              <a:ext cx="1069732" cy="745979"/>
            </a:xfrm>
            <a:prstGeom prst="rect">
              <a:avLst/>
            </a:prstGeom>
          </p:spPr>
        </p:pic>
        <p:pic>
          <p:nvPicPr>
            <p:cNvPr id="48" name="!!Caret2">
              <a:extLst>
                <a:ext uri="{FF2B5EF4-FFF2-40B4-BE49-F238E27FC236}">
                  <a16:creationId xmlns:a16="http://schemas.microsoft.com/office/drawing/2014/main" id="{BB565D58-3648-44D5-C218-15A5B921A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7189131" y="4011863"/>
              <a:ext cx="1069732" cy="745979"/>
            </a:xfrm>
            <a:prstGeom prst="rect">
              <a:avLst/>
            </a:prstGeom>
          </p:spPr>
        </p:pic>
        <p:pic>
          <p:nvPicPr>
            <p:cNvPr id="49" name="!!Caret2">
              <a:extLst>
                <a:ext uri="{FF2B5EF4-FFF2-40B4-BE49-F238E27FC236}">
                  <a16:creationId xmlns:a16="http://schemas.microsoft.com/office/drawing/2014/main" id="{362E5252-C42B-DFD9-5BD6-5FCF636D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02896" y="2983261"/>
              <a:ext cx="1069732" cy="745979"/>
            </a:xfrm>
            <a:prstGeom prst="rect">
              <a:avLst/>
            </a:prstGeom>
          </p:spPr>
        </p:pic>
        <p:pic>
          <p:nvPicPr>
            <p:cNvPr id="50" name="!!Caret2">
              <a:extLst>
                <a:ext uri="{FF2B5EF4-FFF2-40B4-BE49-F238E27FC236}">
                  <a16:creationId xmlns:a16="http://schemas.microsoft.com/office/drawing/2014/main" id="{86D08C51-FA6F-C4DE-9A50-AA1C3727B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8818321" y="4011863"/>
              <a:ext cx="1069732" cy="745979"/>
            </a:xfrm>
            <a:prstGeom prst="rect">
              <a:avLst/>
            </a:prstGeom>
          </p:spPr>
        </p:pic>
        <p:pic>
          <p:nvPicPr>
            <p:cNvPr id="51" name="!!Caret2">
              <a:extLst>
                <a:ext uri="{FF2B5EF4-FFF2-40B4-BE49-F238E27FC236}">
                  <a16:creationId xmlns:a16="http://schemas.microsoft.com/office/drawing/2014/main" id="{A13C3C4D-58EB-6825-B4A9-6108502DA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1132083" y="2983261"/>
              <a:ext cx="1069732" cy="745979"/>
            </a:xfrm>
            <a:prstGeom prst="rect">
              <a:avLst/>
            </a:prstGeom>
          </p:spPr>
        </p:pic>
        <p:pic>
          <p:nvPicPr>
            <p:cNvPr id="52" name="!!Caret2">
              <a:extLst>
                <a:ext uri="{FF2B5EF4-FFF2-40B4-BE49-F238E27FC236}">
                  <a16:creationId xmlns:a16="http://schemas.microsoft.com/office/drawing/2014/main" id="{45BE01BD-555D-1C68-B181-1A3A8514C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47508" y="4011863"/>
              <a:ext cx="1069732" cy="745979"/>
            </a:xfrm>
            <a:prstGeom prst="rect">
              <a:avLst/>
            </a:prstGeom>
          </p:spPr>
        </p:pic>
        <p:pic>
          <p:nvPicPr>
            <p:cNvPr id="53" name="!!Caret2">
              <a:extLst>
                <a:ext uri="{FF2B5EF4-FFF2-40B4-BE49-F238E27FC236}">
                  <a16:creationId xmlns:a16="http://schemas.microsoft.com/office/drawing/2014/main" id="{F47FE5C7-2BC6-D11E-177D-37BF086F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272243" y="4616203"/>
              <a:ext cx="1069732" cy="745979"/>
            </a:xfrm>
            <a:prstGeom prst="rect">
              <a:avLst/>
            </a:prstGeom>
          </p:spPr>
        </p:pic>
        <p:pic>
          <p:nvPicPr>
            <p:cNvPr id="54" name="!!Caret2">
              <a:extLst>
                <a:ext uri="{FF2B5EF4-FFF2-40B4-BE49-F238E27FC236}">
                  <a16:creationId xmlns:a16="http://schemas.microsoft.com/office/drawing/2014/main" id="{1203B1E0-8F4E-DBCB-C3D4-AB36D028C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956818" y="5644805"/>
              <a:ext cx="1069732" cy="745979"/>
            </a:xfrm>
            <a:prstGeom prst="rect">
              <a:avLst/>
            </a:prstGeom>
          </p:spPr>
        </p:pic>
        <p:pic>
          <p:nvPicPr>
            <p:cNvPr id="55" name="!!Caret2">
              <a:extLst>
                <a:ext uri="{FF2B5EF4-FFF2-40B4-BE49-F238E27FC236}">
                  <a16:creationId xmlns:a16="http://schemas.microsoft.com/office/drawing/2014/main" id="{3845E3DE-4D16-F75B-1857-2793C2A85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56947" y="4616203"/>
              <a:ext cx="1069732" cy="745979"/>
            </a:xfrm>
            <a:prstGeom prst="rect">
              <a:avLst/>
            </a:prstGeom>
          </p:spPr>
        </p:pic>
        <p:pic>
          <p:nvPicPr>
            <p:cNvPr id="56" name="!!Caret2">
              <a:extLst>
                <a:ext uri="{FF2B5EF4-FFF2-40B4-BE49-F238E27FC236}">
                  <a16:creationId xmlns:a16="http://schemas.microsoft.com/office/drawing/2014/main" id="{7F6682F3-F1BE-C762-52F2-F0EF1AC55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672372" y="5644805"/>
              <a:ext cx="1069732" cy="745979"/>
            </a:xfrm>
            <a:prstGeom prst="rect">
              <a:avLst/>
            </a:prstGeom>
          </p:spPr>
        </p:pic>
        <p:pic>
          <p:nvPicPr>
            <p:cNvPr id="57" name="!!Caret2">
              <a:extLst>
                <a:ext uri="{FF2B5EF4-FFF2-40B4-BE49-F238E27FC236}">
                  <a16:creationId xmlns:a16="http://schemas.microsoft.com/office/drawing/2014/main" id="{1E1057C9-61AF-0FEE-0FA1-AB886CD48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6137" y="4616203"/>
              <a:ext cx="1069732" cy="745979"/>
            </a:xfrm>
            <a:prstGeom prst="rect">
              <a:avLst/>
            </a:prstGeom>
          </p:spPr>
        </p:pic>
        <p:pic>
          <p:nvPicPr>
            <p:cNvPr id="58" name="!!Caret2">
              <a:extLst>
                <a:ext uri="{FF2B5EF4-FFF2-40B4-BE49-F238E27FC236}">
                  <a16:creationId xmlns:a16="http://schemas.microsoft.com/office/drawing/2014/main" id="{6AB8BD78-0DD3-4B1C-4D0F-5D891F07D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301562" y="5644805"/>
              <a:ext cx="1069732" cy="745979"/>
            </a:xfrm>
            <a:prstGeom prst="rect">
              <a:avLst/>
            </a:prstGeom>
          </p:spPr>
        </p:pic>
        <p:pic>
          <p:nvPicPr>
            <p:cNvPr id="59" name="!!Caret2">
              <a:extLst>
                <a:ext uri="{FF2B5EF4-FFF2-40B4-BE49-F238E27FC236}">
                  <a16:creationId xmlns:a16="http://schemas.microsoft.com/office/drawing/2014/main" id="{495FE8C0-E767-A5D8-A61D-5C1E24F65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15327" y="4616203"/>
              <a:ext cx="1069732" cy="745979"/>
            </a:xfrm>
            <a:prstGeom prst="rect">
              <a:avLst/>
            </a:prstGeom>
          </p:spPr>
        </p:pic>
        <p:pic>
          <p:nvPicPr>
            <p:cNvPr id="60" name="!!Caret2">
              <a:extLst>
                <a:ext uri="{FF2B5EF4-FFF2-40B4-BE49-F238E27FC236}">
                  <a16:creationId xmlns:a16="http://schemas.microsoft.com/office/drawing/2014/main" id="{6230A185-CE1C-A650-96E1-5144C5496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930752" y="5644805"/>
              <a:ext cx="1069732" cy="745979"/>
            </a:xfrm>
            <a:prstGeom prst="rect">
              <a:avLst/>
            </a:prstGeom>
          </p:spPr>
        </p:pic>
        <p:pic>
          <p:nvPicPr>
            <p:cNvPr id="61" name="!!Caret2">
              <a:extLst>
                <a:ext uri="{FF2B5EF4-FFF2-40B4-BE49-F238E27FC236}">
                  <a16:creationId xmlns:a16="http://schemas.microsoft.com/office/drawing/2014/main" id="{58FA17C1-C745-6FC0-6006-D5F1EF8C5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244517" y="4616203"/>
              <a:ext cx="1069732" cy="745979"/>
            </a:xfrm>
            <a:prstGeom prst="rect">
              <a:avLst/>
            </a:prstGeom>
          </p:spPr>
        </p:pic>
        <p:pic>
          <p:nvPicPr>
            <p:cNvPr id="62" name="!!Caret2">
              <a:extLst>
                <a:ext uri="{FF2B5EF4-FFF2-40B4-BE49-F238E27FC236}">
                  <a16:creationId xmlns:a16="http://schemas.microsoft.com/office/drawing/2014/main" id="{72CDF934-4958-7E56-1E0A-9CB571DFD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5559942" y="5644805"/>
              <a:ext cx="1069732" cy="745979"/>
            </a:xfrm>
            <a:prstGeom prst="rect">
              <a:avLst/>
            </a:prstGeom>
          </p:spPr>
        </p:pic>
        <p:pic>
          <p:nvPicPr>
            <p:cNvPr id="63" name="!!Caret2">
              <a:extLst>
                <a:ext uri="{FF2B5EF4-FFF2-40B4-BE49-F238E27FC236}">
                  <a16:creationId xmlns:a16="http://schemas.microsoft.com/office/drawing/2014/main" id="{962AF740-67E1-FB95-55FA-CF3439237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873706" y="4616203"/>
              <a:ext cx="1069732" cy="745979"/>
            </a:xfrm>
            <a:prstGeom prst="rect">
              <a:avLst/>
            </a:prstGeom>
          </p:spPr>
        </p:pic>
        <p:pic>
          <p:nvPicPr>
            <p:cNvPr id="64" name="!!Caret2">
              <a:extLst>
                <a:ext uri="{FF2B5EF4-FFF2-40B4-BE49-F238E27FC236}">
                  <a16:creationId xmlns:a16="http://schemas.microsoft.com/office/drawing/2014/main" id="{A4FEA77A-2718-027C-09FC-DE6DDE32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7189131" y="5644805"/>
              <a:ext cx="1069732" cy="745979"/>
            </a:xfrm>
            <a:prstGeom prst="rect">
              <a:avLst/>
            </a:prstGeom>
          </p:spPr>
        </p:pic>
        <p:pic>
          <p:nvPicPr>
            <p:cNvPr id="65" name="!!Caret2">
              <a:extLst>
                <a:ext uri="{FF2B5EF4-FFF2-40B4-BE49-F238E27FC236}">
                  <a16:creationId xmlns:a16="http://schemas.microsoft.com/office/drawing/2014/main" id="{F852BEFB-C0B8-06AB-A2FF-4C7567FF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02896" y="4616203"/>
              <a:ext cx="1069732" cy="745979"/>
            </a:xfrm>
            <a:prstGeom prst="rect">
              <a:avLst/>
            </a:prstGeom>
          </p:spPr>
        </p:pic>
        <p:pic>
          <p:nvPicPr>
            <p:cNvPr id="66" name="!!Caret2">
              <a:extLst>
                <a:ext uri="{FF2B5EF4-FFF2-40B4-BE49-F238E27FC236}">
                  <a16:creationId xmlns:a16="http://schemas.microsoft.com/office/drawing/2014/main" id="{0D79C7E5-0649-6DC4-0662-2A9299F8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8818321" y="5644805"/>
              <a:ext cx="1069732" cy="745979"/>
            </a:xfrm>
            <a:prstGeom prst="rect">
              <a:avLst/>
            </a:prstGeom>
          </p:spPr>
        </p:pic>
        <p:pic>
          <p:nvPicPr>
            <p:cNvPr id="67" name="!!Caret2">
              <a:extLst>
                <a:ext uri="{FF2B5EF4-FFF2-40B4-BE49-F238E27FC236}">
                  <a16:creationId xmlns:a16="http://schemas.microsoft.com/office/drawing/2014/main" id="{FF2156AC-205C-8B64-DFB8-20322889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1132083" y="4616203"/>
              <a:ext cx="1069732" cy="745979"/>
            </a:xfrm>
            <a:prstGeom prst="rect">
              <a:avLst/>
            </a:prstGeom>
          </p:spPr>
        </p:pic>
        <p:pic>
          <p:nvPicPr>
            <p:cNvPr id="68" name="!!Caret2">
              <a:extLst>
                <a:ext uri="{FF2B5EF4-FFF2-40B4-BE49-F238E27FC236}">
                  <a16:creationId xmlns:a16="http://schemas.microsoft.com/office/drawing/2014/main" id="{2088A0AF-065D-FDFD-5FF9-500FFCA7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47508" y="5644805"/>
              <a:ext cx="1069732" cy="745979"/>
            </a:xfrm>
            <a:prstGeom prst="rect">
              <a:avLst/>
            </a:prstGeom>
          </p:spPr>
        </p:pic>
        <p:pic>
          <p:nvPicPr>
            <p:cNvPr id="69" name="!!Caret2">
              <a:extLst>
                <a:ext uri="{FF2B5EF4-FFF2-40B4-BE49-F238E27FC236}">
                  <a16:creationId xmlns:a16="http://schemas.microsoft.com/office/drawing/2014/main" id="{9D64B5C7-32B3-6C63-C605-B4AC97E8A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272243" y="6249146"/>
              <a:ext cx="1069732" cy="745979"/>
            </a:xfrm>
            <a:prstGeom prst="rect">
              <a:avLst/>
            </a:prstGeom>
          </p:spPr>
        </p:pic>
        <p:pic>
          <p:nvPicPr>
            <p:cNvPr id="70" name="!!Caret2">
              <a:extLst>
                <a:ext uri="{FF2B5EF4-FFF2-40B4-BE49-F238E27FC236}">
                  <a16:creationId xmlns:a16="http://schemas.microsoft.com/office/drawing/2014/main" id="{0338EA66-FBBF-3081-5052-FFCA96598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956818" y="6932495"/>
              <a:ext cx="1069732" cy="745979"/>
            </a:xfrm>
            <a:prstGeom prst="rect">
              <a:avLst/>
            </a:prstGeom>
          </p:spPr>
        </p:pic>
        <p:pic>
          <p:nvPicPr>
            <p:cNvPr id="71" name="!!Caret2">
              <a:extLst>
                <a:ext uri="{FF2B5EF4-FFF2-40B4-BE49-F238E27FC236}">
                  <a16:creationId xmlns:a16="http://schemas.microsoft.com/office/drawing/2014/main" id="{8A422635-EAA1-78CE-CFFC-C0182A78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356947" y="6249146"/>
              <a:ext cx="1069732" cy="745979"/>
            </a:xfrm>
            <a:prstGeom prst="rect">
              <a:avLst/>
            </a:prstGeom>
          </p:spPr>
        </p:pic>
        <p:pic>
          <p:nvPicPr>
            <p:cNvPr id="72" name="!!Caret2">
              <a:extLst>
                <a:ext uri="{FF2B5EF4-FFF2-40B4-BE49-F238E27FC236}">
                  <a16:creationId xmlns:a16="http://schemas.microsoft.com/office/drawing/2014/main" id="{DACA6174-60F5-09ED-DFF4-9CD73AF3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672372" y="6932495"/>
              <a:ext cx="1069732" cy="745979"/>
            </a:xfrm>
            <a:prstGeom prst="rect">
              <a:avLst/>
            </a:prstGeom>
          </p:spPr>
        </p:pic>
        <p:pic>
          <p:nvPicPr>
            <p:cNvPr id="73" name="!!Caret2">
              <a:extLst>
                <a:ext uri="{FF2B5EF4-FFF2-40B4-BE49-F238E27FC236}">
                  <a16:creationId xmlns:a16="http://schemas.microsoft.com/office/drawing/2014/main" id="{864A50D6-3AD7-4DC1-F20B-00784099D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986137" y="6249146"/>
              <a:ext cx="1069732" cy="745979"/>
            </a:xfrm>
            <a:prstGeom prst="rect">
              <a:avLst/>
            </a:prstGeom>
          </p:spPr>
        </p:pic>
        <p:pic>
          <p:nvPicPr>
            <p:cNvPr id="74" name="!!Caret2">
              <a:extLst>
                <a:ext uri="{FF2B5EF4-FFF2-40B4-BE49-F238E27FC236}">
                  <a16:creationId xmlns:a16="http://schemas.microsoft.com/office/drawing/2014/main" id="{7CEC70D7-FF26-C579-81DC-46A680A4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301562" y="6932495"/>
              <a:ext cx="1069732" cy="745979"/>
            </a:xfrm>
            <a:prstGeom prst="rect">
              <a:avLst/>
            </a:prstGeom>
          </p:spPr>
        </p:pic>
        <p:pic>
          <p:nvPicPr>
            <p:cNvPr id="75" name="!!Caret2">
              <a:extLst>
                <a:ext uri="{FF2B5EF4-FFF2-40B4-BE49-F238E27FC236}">
                  <a16:creationId xmlns:a16="http://schemas.microsoft.com/office/drawing/2014/main" id="{9FC50E66-FE01-9DB0-6C22-C2AC8206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4615327" y="6249146"/>
              <a:ext cx="1069732" cy="745979"/>
            </a:xfrm>
            <a:prstGeom prst="rect">
              <a:avLst/>
            </a:prstGeom>
          </p:spPr>
        </p:pic>
        <p:pic>
          <p:nvPicPr>
            <p:cNvPr id="76" name="!!Caret2">
              <a:extLst>
                <a:ext uri="{FF2B5EF4-FFF2-40B4-BE49-F238E27FC236}">
                  <a16:creationId xmlns:a16="http://schemas.microsoft.com/office/drawing/2014/main" id="{9D64281F-28AE-034F-02E8-42FD917E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3930752" y="6932495"/>
              <a:ext cx="1069732" cy="745979"/>
            </a:xfrm>
            <a:prstGeom prst="rect">
              <a:avLst/>
            </a:prstGeom>
          </p:spPr>
        </p:pic>
        <p:pic>
          <p:nvPicPr>
            <p:cNvPr id="77" name="!!Caret2">
              <a:extLst>
                <a:ext uri="{FF2B5EF4-FFF2-40B4-BE49-F238E27FC236}">
                  <a16:creationId xmlns:a16="http://schemas.microsoft.com/office/drawing/2014/main" id="{903994A4-906B-D417-552A-2192CFEC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244517" y="6249146"/>
              <a:ext cx="1069732" cy="745979"/>
            </a:xfrm>
            <a:prstGeom prst="rect">
              <a:avLst/>
            </a:prstGeom>
          </p:spPr>
        </p:pic>
        <p:pic>
          <p:nvPicPr>
            <p:cNvPr id="78" name="!!Caret2">
              <a:extLst>
                <a:ext uri="{FF2B5EF4-FFF2-40B4-BE49-F238E27FC236}">
                  <a16:creationId xmlns:a16="http://schemas.microsoft.com/office/drawing/2014/main" id="{11E348B4-B707-FF50-1A8C-DE163024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5559942" y="6932495"/>
              <a:ext cx="1069732" cy="745979"/>
            </a:xfrm>
            <a:prstGeom prst="rect">
              <a:avLst/>
            </a:prstGeom>
          </p:spPr>
        </p:pic>
        <p:pic>
          <p:nvPicPr>
            <p:cNvPr id="79" name="!!Caret2">
              <a:extLst>
                <a:ext uri="{FF2B5EF4-FFF2-40B4-BE49-F238E27FC236}">
                  <a16:creationId xmlns:a16="http://schemas.microsoft.com/office/drawing/2014/main" id="{DE681F86-64B9-C030-0FF5-AE4BF19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873706" y="6249146"/>
              <a:ext cx="1069732" cy="745979"/>
            </a:xfrm>
            <a:prstGeom prst="rect">
              <a:avLst/>
            </a:prstGeom>
          </p:spPr>
        </p:pic>
        <p:pic>
          <p:nvPicPr>
            <p:cNvPr id="80" name="!!Caret2">
              <a:extLst>
                <a:ext uri="{FF2B5EF4-FFF2-40B4-BE49-F238E27FC236}">
                  <a16:creationId xmlns:a16="http://schemas.microsoft.com/office/drawing/2014/main" id="{33967BB2-E8CD-BFB6-5A6E-8B04F24B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7189131" y="6932495"/>
              <a:ext cx="1069732" cy="745979"/>
            </a:xfrm>
            <a:prstGeom prst="rect">
              <a:avLst/>
            </a:prstGeom>
          </p:spPr>
        </p:pic>
        <p:pic>
          <p:nvPicPr>
            <p:cNvPr id="81" name="!!Caret2">
              <a:extLst>
                <a:ext uri="{FF2B5EF4-FFF2-40B4-BE49-F238E27FC236}">
                  <a16:creationId xmlns:a16="http://schemas.microsoft.com/office/drawing/2014/main" id="{FE4077F4-A4CE-E01A-D983-E097AD6D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502896" y="6249146"/>
              <a:ext cx="1069732" cy="745979"/>
            </a:xfrm>
            <a:prstGeom prst="rect">
              <a:avLst/>
            </a:prstGeom>
          </p:spPr>
        </p:pic>
        <p:pic>
          <p:nvPicPr>
            <p:cNvPr id="82" name="!!Caret2">
              <a:extLst>
                <a:ext uri="{FF2B5EF4-FFF2-40B4-BE49-F238E27FC236}">
                  <a16:creationId xmlns:a16="http://schemas.microsoft.com/office/drawing/2014/main" id="{D274C4C7-E3FE-4250-7C00-9B0D05FA8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8818321" y="6932495"/>
              <a:ext cx="1069732" cy="745979"/>
            </a:xfrm>
            <a:prstGeom prst="rect">
              <a:avLst/>
            </a:prstGeom>
          </p:spPr>
        </p:pic>
        <p:pic>
          <p:nvPicPr>
            <p:cNvPr id="83" name="!!Caret2">
              <a:extLst>
                <a:ext uri="{FF2B5EF4-FFF2-40B4-BE49-F238E27FC236}">
                  <a16:creationId xmlns:a16="http://schemas.microsoft.com/office/drawing/2014/main" id="{0D538D33-7D84-5534-E9F4-EE82CA0E6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11132083" y="6249146"/>
              <a:ext cx="1069732" cy="745979"/>
            </a:xfrm>
            <a:prstGeom prst="rect">
              <a:avLst/>
            </a:prstGeom>
          </p:spPr>
        </p:pic>
        <p:pic>
          <p:nvPicPr>
            <p:cNvPr id="84" name="!!Caret2">
              <a:extLst>
                <a:ext uri="{FF2B5EF4-FFF2-40B4-BE49-F238E27FC236}">
                  <a16:creationId xmlns:a16="http://schemas.microsoft.com/office/drawing/2014/main" id="{B9C27C78-0F84-7D8F-A2B2-2D228B218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47508" y="6932495"/>
              <a:ext cx="1069732" cy="74597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004CC78-4CA9-3612-021D-477F2CCD6D08}"/>
                </a:ext>
              </a:extLst>
            </p:cNvPr>
            <p:cNvSpPr txBox="1"/>
            <p:nvPr/>
          </p:nvSpPr>
          <p:spPr>
            <a:xfrm>
              <a:off x="3772522" y="2971800"/>
              <a:ext cx="4644571" cy="91440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Sans Black"/>
                  <a:ea typeface="+mn-ea"/>
                  <a:cs typeface="+mn-cs"/>
                </a:rPr>
                <a:t>[Insert your call to action]</a:t>
              </a:r>
            </a:p>
          </p:txBody>
        </p:sp>
        <p:pic>
          <p:nvPicPr>
            <p:cNvPr id="86" name="!!Caret2">
              <a:extLst>
                <a:ext uri="{FF2B5EF4-FFF2-40B4-BE49-F238E27FC236}">
                  <a16:creationId xmlns:a16="http://schemas.microsoft.com/office/drawing/2014/main" id="{68DFA8B5-D626-C17A-DA76-F25AE1F62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2084354" y="745979"/>
              <a:ext cx="1069732" cy="745979"/>
            </a:xfrm>
            <a:prstGeom prst="rect">
              <a:avLst/>
            </a:prstGeom>
          </p:spPr>
        </p:pic>
        <p:pic>
          <p:nvPicPr>
            <p:cNvPr id="87" name="!!Caret2">
              <a:extLst>
                <a:ext uri="{FF2B5EF4-FFF2-40B4-BE49-F238E27FC236}">
                  <a16:creationId xmlns:a16="http://schemas.microsoft.com/office/drawing/2014/main" id="{931F89F5-D148-6D44-FDCE-345B93DE9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2084354" y="2378921"/>
              <a:ext cx="1069732" cy="745979"/>
            </a:xfrm>
            <a:prstGeom prst="rect">
              <a:avLst/>
            </a:prstGeom>
          </p:spPr>
        </p:pic>
        <p:pic>
          <p:nvPicPr>
            <p:cNvPr id="88" name="!!Caret2">
              <a:extLst>
                <a:ext uri="{FF2B5EF4-FFF2-40B4-BE49-F238E27FC236}">
                  <a16:creationId xmlns:a16="http://schemas.microsoft.com/office/drawing/2014/main" id="{65476F80-D473-EB89-FD72-B598FF4CE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2084354" y="4011863"/>
              <a:ext cx="1069732" cy="745979"/>
            </a:xfrm>
            <a:prstGeom prst="rect">
              <a:avLst/>
            </a:prstGeom>
          </p:spPr>
        </p:pic>
        <p:pic>
          <p:nvPicPr>
            <p:cNvPr id="89" name="!!Caret2">
              <a:extLst>
                <a:ext uri="{FF2B5EF4-FFF2-40B4-BE49-F238E27FC236}">
                  <a16:creationId xmlns:a16="http://schemas.microsoft.com/office/drawing/2014/main" id="{928671E8-6E77-CA46-8D58-D7749D2A5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2084354" y="5644805"/>
              <a:ext cx="1069732" cy="745979"/>
            </a:xfrm>
            <a:prstGeom prst="rect">
              <a:avLst/>
            </a:prstGeom>
          </p:spPr>
        </p:pic>
        <p:pic>
          <p:nvPicPr>
            <p:cNvPr id="90" name="!!Caret2">
              <a:extLst>
                <a:ext uri="{FF2B5EF4-FFF2-40B4-BE49-F238E27FC236}">
                  <a16:creationId xmlns:a16="http://schemas.microsoft.com/office/drawing/2014/main" id="{FC417D24-8704-2AC4-71AB-28F47CE4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0455167" y="6932495"/>
              <a:ext cx="1069732" cy="745979"/>
            </a:xfrm>
            <a:prstGeom prst="rect">
              <a:avLst/>
            </a:prstGeom>
          </p:spPr>
        </p:pic>
        <p:pic>
          <p:nvPicPr>
            <p:cNvPr id="91" name="!!Caret2">
              <a:extLst>
                <a:ext uri="{FF2B5EF4-FFF2-40B4-BE49-F238E27FC236}">
                  <a16:creationId xmlns:a16="http://schemas.microsoft.com/office/drawing/2014/main" id="{B93F9F15-216D-AE7D-FDA3-A9B8A097A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12084354" y="6932495"/>
              <a:ext cx="1069732" cy="745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4D2D-8115-CB78-E241-768A1C4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AE0C7-3687-BD8D-949C-CBF5343CA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0634" r="14263" b="2368"/>
          <a:stretch/>
        </p:blipFill>
        <p:spPr>
          <a:xfrm>
            <a:off x="0" y="1586"/>
            <a:ext cx="12191999" cy="6856414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8AF9E883-ECCF-990C-32BB-7EC495FB812C}"/>
              </a:ext>
            </a:extLst>
          </p:cNvPr>
          <p:cNvSpPr txBox="1">
            <a:spLocks/>
          </p:cNvSpPr>
          <p:nvPr/>
        </p:nvSpPr>
        <p:spPr>
          <a:xfrm>
            <a:off x="488481" y="661737"/>
            <a:ext cx="5974104" cy="453271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kern="1200" spc="-3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j-ea"/>
                <a:cs typeface="+mj-cs"/>
              </a:rPr>
              <a:t>The Future </a:t>
            </a:r>
            <a:b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j-ea"/>
                <a:cs typeface="+mj-cs"/>
              </a:rPr>
            </a:b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Black"/>
                <a:ea typeface="+mj-ea"/>
                <a:cs typeface="+mj-cs"/>
              </a:rPr>
              <a:t>of Events</a:t>
            </a:r>
          </a:p>
        </p:txBody>
      </p:sp>
    </p:spTree>
    <p:extLst>
      <p:ext uri="{BB962C8B-B14F-4D97-AF65-F5344CB8AC3E}">
        <p14:creationId xmlns:p14="http://schemas.microsoft.com/office/powerpoint/2010/main" val="23142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C072F-5DEE-C1C2-6AAF-1E584C9BA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8B9152C-42A8-C7A1-1B6D-7018FB9C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0634" r="14263" b="2368"/>
          <a:stretch/>
        </p:blipFill>
        <p:spPr>
          <a:xfrm>
            <a:off x="0" y="1586"/>
            <a:ext cx="12191999" cy="6856414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9AD04F6A-8AC7-977E-209C-0340C7A6FAC7}"/>
              </a:ext>
            </a:extLst>
          </p:cNvPr>
          <p:cNvGrpSpPr/>
          <p:nvPr/>
        </p:nvGrpSpPr>
        <p:grpSpPr>
          <a:xfrm>
            <a:off x="-318809" y="508461"/>
            <a:ext cx="13444874" cy="5701841"/>
            <a:chOff x="-318809" y="508461"/>
            <a:chExt cx="13444874" cy="570184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3FCC1DC-BD9B-FA3E-0297-98C54102DA85}"/>
                </a:ext>
              </a:extLst>
            </p:cNvPr>
            <p:cNvSpPr/>
            <p:nvPr/>
          </p:nvSpPr>
          <p:spPr>
            <a:xfrm>
              <a:off x="-313495" y="508461"/>
              <a:ext cx="13439560" cy="570184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635000" sx="96000" sy="96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13E2545-A938-15C0-7749-C19FF7095B80}"/>
                </a:ext>
              </a:extLst>
            </p:cNvPr>
            <p:cNvGrpSpPr/>
            <p:nvPr/>
          </p:nvGrpSpPr>
          <p:grpSpPr>
            <a:xfrm>
              <a:off x="-318809" y="849899"/>
              <a:ext cx="12834880" cy="5018965"/>
              <a:chOff x="-318809" y="1188443"/>
              <a:chExt cx="12834880" cy="5018965"/>
            </a:xfrm>
          </p:grpSpPr>
          <p:pic>
            <p:nvPicPr>
              <p:cNvPr id="84" name="!!Caret2">
                <a:extLst>
                  <a:ext uri="{FF2B5EF4-FFF2-40B4-BE49-F238E27FC236}">
                    <a16:creationId xmlns:a16="http://schemas.microsoft.com/office/drawing/2014/main" id="{17CF4741-6A4B-D030-8725-80FFD5068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5" name="!!Caret2">
                <a:extLst>
                  <a:ext uri="{FF2B5EF4-FFF2-40B4-BE49-F238E27FC236}">
                    <a16:creationId xmlns:a16="http://schemas.microsoft.com/office/drawing/2014/main" id="{42565505-9009-202B-AB5F-F2938C443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6" name="!!Caret2">
                <a:extLst>
                  <a:ext uri="{FF2B5EF4-FFF2-40B4-BE49-F238E27FC236}">
                    <a16:creationId xmlns:a16="http://schemas.microsoft.com/office/drawing/2014/main" id="{D11B14C2-5EF3-E5AA-ECB9-361C45732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7" name="!!Caret2">
                <a:extLst>
                  <a:ext uri="{FF2B5EF4-FFF2-40B4-BE49-F238E27FC236}">
                    <a16:creationId xmlns:a16="http://schemas.microsoft.com/office/drawing/2014/main" id="{A305F890-EB56-BEB0-2F20-984F82906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8" name="!!Caret2">
                <a:extLst>
                  <a:ext uri="{FF2B5EF4-FFF2-40B4-BE49-F238E27FC236}">
                    <a16:creationId xmlns:a16="http://schemas.microsoft.com/office/drawing/2014/main" id="{2A67631C-0EFB-0F51-E413-F4ACED8EF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89" name="!!Caret2">
                <a:extLst>
                  <a:ext uri="{FF2B5EF4-FFF2-40B4-BE49-F238E27FC236}">
                    <a16:creationId xmlns:a16="http://schemas.microsoft.com/office/drawing/2014/main" id="{900EA9F6-929C-5CBE-CCF9-9151C5866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0" name="!!Caret2">
                <a:extLst>
                  <a:ext uri="{FF2B5EF4-FFF2-40B4-BE49-F238E27FC236}">
                    <a16:creationId xmlns:a16="http://schemas.microsoft.com/office/drawing/2014/main" id="{F5A1E13E-4910-289D-2A92-779687B29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1" name="!!Caret2">
                <a:extLst>
                  <a:ext uri="{FF2B5EF4-FFF2-40B4-BE49-F238E27FC236}">
                    <a16:creationId xmlns:a16="http://schemas.microsoft.com/office/drawing/2014/main" id="{F7A9B4BE-5B95-E65C-B9AB-B52222392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2" name="!!Caret2">
                <a:extLst>
                  <a:ext uri="{FF2B5EF4-FFF2-40B4-BE49-F238E27FC236}">
                    <a16:creationId xmlns:a16="http://schemas.microsoft.com/office/drawing/2014/main" id="{CBB3EAA9-E6EC-E8D7-8DAF-369B158C4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3" name="!!Caret2">
                <a:extLst>
                  <a:ext uri="{FF2B5EF4-FFF2-40B4-BE49-F238E27FC236}">
                    <a16:creationId xmlns:a16="http://schemas.microsoft.com/office/drawing/2014/main" id="{A9D01D12-7D69-75EE-F992-8A8208DC6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4" name="!!Caret2">
                <a:extLst>
                  <a:ext uri="{FF2B5EF4-FFF2-40B4-BE49-F238E27FC236}">
                    <a16:creationId xmlns:a16="http://schemas.microsoft.com/office/drawing/2014/main" id="{196A5A5A-B316-20CE-982A-5D161288A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5" name="!!Caret2">
                <a:extLst>
                  <a:ext uri="{FF2B5EF4-FFF2-40B4-BE49-F238E27FC236}">
                    <a16:creationId xmlns:a16="http://schemas.microsoft.com/office/drawing/2014/main" id="{501B6323-01B7-0FF3-1FC3-883D2E859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6" name="!!Caret2">
                <a:extLst>
                  <a:ext uri="{FF2B5EF4-FFF2-40B4-BE49-F238E27FC236}">
                    <a16:creationId xmlns:a16="http://schemas.microsoft.com/office/drawing/2014/main" id="{568630B7-4B47-722D-9AC8-F9087D73E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7" name="!!Caret2">
                <a:extLst>
                  <a:ext uri="{FF2B5EF4-FFF2-40B4-BE49-F238E27FC236}">
                    <a16:creationId xmlns:a16="http://schemas.microsoft.com/office/drawing/2014/main" id="{65C7D519-B602-0078-3840-436A488EF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8" name="!!Caret2">
                <a:extLst>
                  <a:ext uri="{FF2B5EF4-FFF2-40B4-BE49-F238E27FC236}">
                    <a16:creationId xmlns:a16="http://schemas.microsoft.com/office/drawing/2014/main" id="{6F1C649B-7B49-909D-3742-5EC2E2368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99" name="!!Caret2">
                <a:extLst>
                  <a:ext uri="{FF2B5EF4-FFF2-40B4-BE49-F238E27FC236}">
                    <a16:creationId xmlns:a16="http://schemas.microsoft.com/office/drawing/2014/main" id="{618ECD06-63A2-5DFD-C3A4-3A1EBC405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0" name="!!Caret2">
                <a:extLst>
                  <a:ext uri="{FF2B5EF4-FFF2-40B4-BE49-F238E27FC236}">
                    <a16:creationId xmlns:a16="http://schemas.microsoft.com/office/drawing/2014/main" id="{9E8F1A70-3A7B-5740-21E4-EC0B33376F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1" name="!!Caret2">
                <a:extLst>
                  <a:ext uri="{FF2B5EF4-FFF2-40B4-BE49-F238E27FC236}">
                    <a16:creationId xmlns:a16="http://schemas.microsoft.com/office/drawing/2014/main" id="{0F2069EA-ADF5-A59D-8FED-90F44C57C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2" name="!!Caret2">
                <a:extLst>
                  <a:ext uri="{FF2B5EF4-FFF2-40B4-BE49-F238E27FC236}">
                    <a16:creationId xmlns:a16="http://schemas.microsoft.com/office/drawing/2014/main" id="{D1776180-8246-D916-9092-B81338C6A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3" name="!!Caret2">
                <a:extLst>
                  <a:ext uri="{FF2B5EF4-FFF2-40B4-BE49-F238E27FC236}">
                    <a16:creationId xmlns:a16="http://schemas.microsoft.com/office/drawing/2014/main" id="{DAA70DAD-2261-E4CF-9D62-A865890EF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4" name="!!Caret2">
                <a:extLst>
                  <a:ext uri="{FF2B5EF4-FFF2-40B4-BE49-F238E27FC236}">
                    <a16:creationId xmlns:a16="http://schemas.microsoft.com/office/drawing/2014/main" id="{154125B0-B5EF-CD6D-71E7-BC9B5CB09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5" name="!!Caret2">
                <a:extLst>
                  <a:ext uri="{FF2B5EF4-FFF2-40B4-BE49-F238E27FC236}">
                    <a16:creationId xmlns:a16="http://schemas.microsoft.com/office/drawing/2014/main" id="{25C3CFE9-1786-4E02-C7F2-F738BCA6E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6" name="!!Caret2">
                <a:extLst>
                  <a:ext uri="{FF2B5EF4-FFF2-40B4-BE49-F238E27FC236}">
                    <a16:creationId xmlns:a16="http://schemas.microsoft.com/office/drawing/2014/main" id="{262555A9-2146-4922-0587-B92567F6F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7" name="!!Caret2">
                <a:extLst>
                  <a:ext uri="{FF2B5EF4-FFF2-40B4-BE49-F238E27FC236}">
                    <a16:creationId xmlns:a16="http://schemas.microsoft.com/office/drawing/2014/main" id="{4C800B53-B7FE-3519-96FF-5A073D009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8" name="!!Caret2">
                <a:extLst>
                  <a:ext uri="{FF2B5EF4-FFF2-40B4-BE49-F238E27FC236}">
                    <a16:creationId xmlns:a16="http://schemas.microsoft.com/office/drawing/2014/main" id="{0F93B31D-16A4-1A32-2FE5-A45AB88E7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09" name="!!Caret2">
                <a:extLst>
                  <a:ext uri="{FF2B5EF4-FFF2-40B4-BE49-F238E27FC236}">
                    <a16:creationId xmlns:a16="http://schemas.microsoft.com/office/drawing/2014/main" id="{2BA03DD5-C45A-80BA-3955-427117A60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0" name="!!Caret2">
                <a:extLst>
                  <a:ext uri="{FF2B5EF4-FFF2-40B4-BE49-F238E27FC236}">
                    <a16:creationId xmlns:a16="http://schemas.microsoft.com/office/drawing/2014/main" id="{70100926-1544-B355-A662-50F0B74C1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1" name="!!Caret2">
                <a:extLst>
                  <a:ext uri="{FF2B5EF4-FFF2-40B4-BE49-F238E27FC236}">
                    <a16:creationId xmlns:a16="http://schemas.microsoft.com/office/drawing/2014/main" id="{B6FB11E8-1D75-E95A-E7A0-89F5B3681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2" name="!!Caret2">
                <a:extLst>
                  <a:ext uri="{FF2B5EF4-FFF2-40B4-BE49-F238E27FC236}">
                    <a16:creationId xmlns:a16="http://schemas.microsoft.com/office/drawing/2014/main" id="{DBF650CE-BCA1-7612-0202-C5F260C12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3" name="!!Caret2">
                <a:extLst>
                  <a:ext uri="{FF2B5EF4-FFF2-40B4-BE49-F238E27FC236}">
                    <a16:creationId xmlns:a16="http://schemas.microsoft.com/office/drawing/2014/main" id="{8D70F960-1020-9B9D-5804-C46C76DF6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4" name="!!Caret2">
                <a:extLst>
                  <a:ext uri="{FF2B5EF4-FFF2-40B4-BE49-F238E27FC236}">
                    <a16:creationId xmlns:a16="http://schemas.microsoft.com/office/drawing/2014/main" id="{C82CAF82-697E-ED2A-690A-8B7E73FE3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5" name="!!Caret2">
                <a:extLst>
                  <a:ext uri="{FF2B5EF4-FFF2-40B4-BE49-F238E27FC236}">
                    <a16:creationId xmlns:a16="http://schemas.microsoft.com/office/drawing/2014/main" id="{54CE7505-6099-DDD4-6449-81592A619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6" name="!!Caret2">
                <a:extLst>
                  <a:ext uri="{FF2B5EF4-FFF2-40B4-BE49-F238E27FC236}">
                    <a16:creationId xmlns:a16="http://schemas.microsoft.com/office/drawing/2014/main" id="{78038445-99D2-E45F-DAEF-B0DAAFE29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7" name="!!Caret2">
                <a:extLst>
                  <a:ext uri="{FF2B5EF4-FFF2-40B4-BE49-F238E27FC236}">
                    <a16:creationId xmlns:a16="http://schemas.microsoft.com/office/drawing/2014/main" id="{F1762D8C-FA34-80EA-D0D4-36E366F4F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8" name="!!Caret2">
                <a:extLst>
                  <a:ext uri="{FF2B5EF4-FFF2-40B4-BE49-F238E27FC236}">
                    <a16:creationId xmlns:a16="http://schemas.microsoft.com/office/drawing/2014/main" id="{7EFAE1CE-0184-01BF-0AE3-7BE36D0DA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19" name="!!Caret2">
                <a:extLst>
                  <a:ext uri="{FF2B5EF4-FFF2-40B4-BE49-F238E27FC236}">
                    <a16:creationId xmlns:a16="http://schemas.microsoft.com/office/drawing/2014/main" id="{F5D9D44E-EE65-BB3E-C1FB-09F068C1A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0" name="!!Caret2">
                <a:extLst>
                  <a:ext uri="{FF2B5EF4-FFF2-40B4-BE49-F238E27FC236}">
                    <a16:creationId xmlns:a16="http://schemas.microsoft.com/office/drawing/2014/main" id="{E525C735-F1F5-7A99-0A35-344A92591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1" name="!!Caret2">
                <a:extLst>
                  <a:ext uri="{FF2B5EF4-FFF2-40B4-BE49-F238E27FC236}">
                    <a16:creationId xmlns:a16="http://schemas.microsoft.com/office/drawing/2014/main" id="{D888E0F3-06C5-5D3C-5C5C-B3464979F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2" name="!!Caret2">
                <a:extLst>
                  <a:ext uri="{FF2B5EF4-FFF2-40B4-BE49-F238E27FC236}">
                    <a16:creationId xmlns:a16="http://schemas.microsoft.com/office/drawing/2014/main" id="{609C563E-D5CC-C935-01EA-29646FE7D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3" name="!!Caret2">
                <a:extLst>
                  <a:ext uri="{FF2B5EF4-FFF2-40B4-BE49-F238E27FC236}">
                    <a16:creationId xmlns:a16="http://schemas.microsoft.com/office/drawing/2014/main" id="{6C9A3EA5-AFBD-F15F-0581-D25DBD28A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4" name="!!Caret2">
                <a:extLst>
                  <a:ext uri="{FF2B5EF4-FFF2-40B4-BE49-F238E27FC236}">
                    <a16:creationId xmlns:a16="http://schemas.microsoft.com/office/drawing/2014/main" id="{1EF4AEF6-F463-1E92-E0A9-CC21E2F92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5" name="!!Caret2">
                <a:extLst>
                  <a:ext uri="{FF2B5EF4-FFF2-40B4-BE49-F238E27FC236}">
                    <a16:creationId xmlns:a16="http://schemas.microsoft.com/office/drawing/2014/main" id="{88EF6E7A-9615-E597-F64C-BA591E730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6" name="!!Caret2">
                <a:extLst>
                  <a:ext uri="{FF2B5EF4-FFF2-40B4-BE49-F238E27FC236}">
                    <a16:creationId xmlns:a16="http://schemas.microsoft.com/office/drawing/2014/main" id="{8B837A25-25EC-08D6-5F62-B382C8636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7" name="!!Caret2">
                <a:extLst>
                  <a:ext uri="{FF2B5EF4-FFF2-40B4-BE49-F238E27FC236}">
                    <a16:creationId xmlns:a16="http://schemas.microsoft.com/office/drawing/2014/main" id="{4855BD90-048A-92A1-832C-FE5F15611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8" name="!!Caret2">
                <a:extLst>
                  <a:ext uri="{FF2B5EF4-FFF2-40B4-BE49-F238E27FC236}">
                    <a16:creationId xmlns:a16="http://schemas.microsoft.com/office/drawing/2014/main" id="{28EA48F9-E75C-E5ED-ECA2-8338E3F46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29" name="!!Caret2">
                <a:extLst>
                  <a:ext uri="{FF2B5EF4-FFF2-40B4-BE49-F238E27FC236}">
                    <a16:creationId xmlns:a16="http://schemas.microsoft.com/office/drawing/2014/main" id="{E9E1D6DD-3DEA-D7B9-EF4F-EA85CE5645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0" name="!!Caret2">
                <a:extLst>
                  <a:ext uri="{FF2B5EF4-FFF2-40B4-BE49-F238E27FC236}">
                    <a16:creationId xmlns:a16="http://schemas.microsoft.com/office/drawing/2014/main" id="{7B64683F-201D-FB0E-CEBA-D71F7A5DB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31" name="!!Caret2">
                <a:extLst>
                  <a:ext uri="{FF2B5EF4-FFF2-40B4-BE49-F238E27FC236}">
                    <a16:creationId xmlns:a16="http://schemas.microsoft.com/office/drawing/2014/main" id="{772A9A1D-13B6-C30F-5E17-B040115C7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5299552"/>
                <a:ext cx="1069732" cy="745979"/>
              </a:xfrm>
              <a:prstGeom prst="rect">
                <a:avLst/>
              </a:prstGeom>
            </p:spPr>
          </p:pic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BF8F07E-8037-B6D2-86D4-8F35858CBE1B}"/>
              </a:ext>
            </a:extLst>
          </p:cNvPr>
          <p:cNvSpPr txBox="1"/>
          <p:nvPr/>
        </p:nvSpPr>
        <p:spPr>
          <a:xfrm>
            <a:off x="983343" y="1483325"/>
            <a:ext cx="10225315" cy="46699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2030 Workforce Composition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pic>
        <p:nvPicPr>
          <p:cNvPr id="3" name="Picture 2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530B016B-1F90-CE4F-7B62-1106A8784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E9C566-8F4B-082B-1C0B-F6820AEF4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690" y="1853047"/>
            <a:ext cx="11028620" cy="31519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7AC80-795F-5EB0-21F0-437283DB095A}"/>
              </a:ext>
            </a:extLst>
          </p:cNvPr>
          <p:cNvSpPr txBox="1"/>
          <p:nvPr/>
        </p:nvSpPr>
        <p:spPr>
          <a:xfrm>
            <a:off x="528196" y="5665903"/>
            <a:ext cx="3307005" cy="217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Source: Freeman Strategy</a:t>
            </a:r>
          </a:p>
        </p:txBody>
      </p:sp>
    </p:spTree>
    <p:extLst>
      <p:ext uri="{BB962C8B-B14F-4D97-AF65-F5344CB8AC3E}">
        <p14:creationId xmlns:p14="http://schemas.microsoft.com/office/powerpoint/2010/main" val="9196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3C10-740D-082D-86BF-3E8D4D05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547052-E1A1-8CCB-4A30-DD23C2577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30634" r="14263" b="2368"/>
          <a:stretch/>
        </p:blipFill>
        <p:spPr>
          <a:xfrm>
            <a:off x="0" y="1586"/>
            <a:ext cx="12191999" cy="6856414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788D78A7-FA76-AFE1-0636-3D7E559FCB87}"/>
              </a:ext>
            </a:extLst>
          </p:cNvPr>
          <p:cNvGrpSpPr/>
          <p:nvPr/>
        </p:nvGrpSpPr>
        <p:grpSpPr>
          <a:xfrm>
            <a:off x="-318809" y="508461"/>
            <a:ext cx="13444874" cy="5701841"/>
            <a:chOff x="-318809" y="508461"/>
            <a:chExt cx="13444874" cy="5701841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31E1429-A64D-5E2F-8C64-2AE86C940457}"/>
                </a:ext>
              </a:extLst>
            </p:cNvPr>
            <p:cNvSpPr/>
            <p:nvPr/>
          </p:nvSpPr>
          <p:spPr>
            <a:xfrm>
              <a:off x="-313495" y="508461"/>
              <a:ext cx="13439560" cy="5701841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635000" sx="96000" sy="96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4789A42-0D87-53B1-D85C-F3EDABF270D0}"/>
                </a:ext>
              </a:extLst>
            </p:cNvPr>
            <p:cNvGrpSpPr/>
            <p:nvPr/>
          </p:nvGrpSpPr>
          <p:grpSpPr>
            <a:xfrm>
              <a:off x="-318809" y="849899"/>
              <a:ext cx="12834880" cy="5018965"/>
              <a:chOff x="-318809" y="1188443"/>
              <a:chExt cx="12834880" cy="5018965"/>
            </a:xfrm>
          </p:grpSpPr>
          <p:pic>
            <p:nvPicPr>
              <p:cNvPr id="176" name="!!Caret2">
                <a:extLst>
                  <a:ext uri="{FF2B5EF4-FFF2-40B4-BE49-F238E27FC236}">
                    <a16:creationId xmlns:a16="http://schemas.microsoft.com/office/drawing/2014/main" id="{1E0B2ED1-B606-7F01-A5ED-D524E10AC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77" name="!!Caret2">
                <a:extLst>
                  <a:ext uri="{FF2B5EF4-FFF2-40B4-BE49-F238E27FC236}">
                    <a16:creationId xmlns:a16="http://schemas.microsoft.com/office/drawing/2014/main" id="{A5007DDD-D8EB-D9CE-E6EB-E971E46FB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78" name="!!Caret2">
                <a:extLst>
                  <a:ext uri="{FF2B5EF4-FFF2-40B4-BE49-F238E27FC236}">
                    <a16:creationId xmlns:a16="http://schemas.microsoft.com/office/drawing/2014/main" id="{507832D8-1A92-D8F4-58C6-AF7A1687C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79" name="!!Caret2">
                <a:extLst>
                  <a:ext uri="{FF2B5EF4-FFF2-40B4-BE49-F238E27FC236}">
                    <a16:creationId xmlns:a16="http://schemas.microsoft.com/office/drawing/2014/main" id="{371D6E3D-CF16-390B-4224-294634948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0" name="!!Caret2">
                <a:extLst>
                  <a:ext uri="{FF2B5EF4-FFF2-40B4-BE49-F238E27FC236}">
                    <a16:creationId xmlns:a16="http://schemas.microsoft.com/office/drawing/2014/main" id="{1A30AE6D-72DD-BF1C-BE04-17D0ED465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1" name="!!Caret2">
                <a:extLst>
                  <a:ext uri="{FF2B5EF4-FFF2-40B4-BE49-F238E27FC236}">
                    <a16:creationId xmlns:a16="http://schemas.microsoft.com/office/drawing/2014/main" id="{0DE1B927-6CAA-D218-B1C7-16E0C42FC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2" name="!!Caret2">
                <a:extLst>
                  <a:ext uri="{FF2B5EF4-FFF2-40B4-BE49-F238E27FC236}">
                    <a16:creationId xmlns:a16="http://schemas.microsoft.com/office/drawing/2014/main" id="{7DAE0A92-2BAD-47DA-7AF7-F6C4D9DEB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5299552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3" name="!!Caret2">
                <a:extLst>
                  <a:ext uri="{FF2B5EF4-FFF2-40B4-BE49-F238E27FC236}">
                    <a16:creationId xmlns:a16="http://schemas.microsoft.com/office/drawing/2014/main" id="{B7BFF747-1D74-2E20-645C-69FC3D047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4" name="!!Caret2">
                <a:extLst>
                  <a:ext uri="{FF2B5EF4-FFF2-40B4-BE49-F238E27FC236}">
                    <a16:creationId xmlns:a16="http://schemas.microsoft.com/office/drawing/2014/main" id="{31ED670B-E4E5-AFEE-AC87-7C4AD851C2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5" name="!!Caret2">
                <a:extLst>
                  <a:ext uri="{FF2B5EF4-FFF2-40B4-BE49-F238E27FC236}">
                    <a16:creationId xmlns:a16="http://schemas.microsoft.com/office/drawing/2014/main" id="{7592FF0F-B1E7-A756-84FD-962DE2C69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6" name="!!Caret2">
                <a:extLst>
                  <a:ext uri="{FF2B5EF4-FFF2-40B4-BE49-F238E27FC236}">
                    <a16:creationId xmlns:a16="http://schemas.microsoft.com/office/drawing/2014/main" id="{1859ADB2-0668-BEE2-A882-B56438767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7" name="!!Caret2">
                <a:extLst>
                  <a:ext uri="{FF2B5EF4-FFF2-40B4-BE49-F238E27FC236}">
                    <a16:creationId xmlns:a16="http://schemas.microsoft.com/office/drawing/2014/main" id="{38A5D453-96CB-21FB-2CF9-AA15474FD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8" name="!!Caret2">
                <a:extLst>
                  <a:ext uri="{FF2B5EF4-FFF2-40B4-BE49-F238E27FC236}">
                    <a16:creationId xmlns:a16="http://schemas.microsoft.com/office/drawing/2014/main" id="{137C67A3-BE93-3FDA-2479-2BB0CE7C4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89" name="!!Caret2">
                <a:extLst>
                  <a:ext uri="{FF2B5EF4-FFF2-40B4-BE49-F238E27FC236}">
                    <a16:creationId xmlns:a16="http://schemas.microsoft.com/office/drawing/2014/main" id="{8D0D1739-D66F-6AB1-7FFB-FAFD1A7B7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0" name="!!Caret2">
                <a:extLst>
                  <a:ext uri="{FF2B5EF4-FFF2-40B4-BE49-F238E27FC236}">
                    <a16:creationId xmlns:a16="http://schemas.microsoft.com/office/drawing/2014/main" id="{45EC17B6-94D2-3D78-F09F-42739D440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1" name="!!Caret2">
                <a:extLst>
                  <a:ext uri="{FF2B5EF4-FFF2-40B4-BE49-F238E27FC236}">
                    <a16:creationId xmlns:a16="http://schemas.microsoft.com/office/drawing/2014/main" id="{54498061-74F5-4C08-5077-072115F2B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2" name="!!Caret2">
                <a:extLst>
                  <a:ext uri="{FF2B5EF4-FFF2-40B4-BE49-F238E27FC236}">
                    <a16:creationId xmlns:a16="http://schemas.microsoft.com/office/drawing/2014/main" id="{60897602-46DF-9E4B-DFDE-6F73BDE6A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3" name="!!Caret2">
                <a:extLst>
                  <a:ext uri="{FF2B5EF4-FFF2-40B4-BE49-F238E27FC236}">
                    <a16:creationId xmlns:a16="http://schemas.microsoft.com/office/drawing/2014/main" id="{7C7541A7-A4A1-D450-5FBB-C92C70C1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4" name="!!Caret2">
                <a:extLst>
                  <a:ext uri="{FF2B5EF4-FFF2-40B4-BE49-F238E27FC236}">
                    <a16:creationId xmlns:a16="http://schemas.microsoft.com/office/drawing/2014/main" id="{F7580C95-6B4C-E3AE-5480-0DCB5221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5" name="!!Caret2">
                <a:extLst>
                  <a:ext uri="{FF2B5EF4-FFF2-40B4-BE49-F238E27FC236}">
                    <a16:creationId xmlns:a16="http://schemas.microsoft.com/office/drawing/2014/main" id="{2666E7DD-A0FA-738C-7BA2-66E8982B3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6" name="!!Caret2">
                <a:extLst>
                  <a:ext uri="{FF2B5EF4-FFF2-40B4-BE49-F238E27FC236}">
                    <a16:creationId xmlns:a16="http://schemas.microsoft.com/office/drawing/2014/main" id="{A93CCF47-9D45-8183-D97F-617B8FD6C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7" name="!!Caret2">
                <a:extLst>
                  <a:ext uri="{FF2B5EF4-FFF2-40B4-BE49-F238E27FC236}">
                    <a16:creationId xmlns:a16="http://schemas.microsoft.com/office/drawing/2014/main" id="{9CE94ECD-19D1-072A-D374-70B481366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1350319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8" name="!!Caret2">
                <a:extLst>
                  <a:ext uri="{FF2B5EF4-FFF2-40B4-BE49-F238E27FC236}">
                    <a16:creationId xmlns:a16="http://schemas.microsoft.com/office/drawing/2014/main" id="{EBB1A2D5-89D8-F304-64AD-5FB109A66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2033668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199" name="!!Caret2">
                <a:extLst>
                  <a:ext uri="{FF2B5EF4-FFF2-40B4-BE49-F238E27FC236}">
                    <a16:creationId xmlns:a16="http://schemas.microsoft.com/office/drawing/2014/main" id="{2B238956-5193-6B19-8B92-51E93F482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0" name="!!Caret2">
                <a:extLst>
                  <a:ext uri="{FF2B5EF4-FFF2-40B4-BE49-F238E27FC236}">
                    <a16:creationId xmlns:a16="http://schemas.microsoft.com/office/drawing/2014/main" id="{41CB1456-F90A-F5B8-AA99-80BB33A5A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-4806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1" name="!!Caret2">
                <a:extLst>
                  <a:ext uri="{FF2B5EF4-FFF2-40B4-BE49-F238E27FC236}">
                    <a16:creationId xmlns:a16="http://schemas.microsoft.com/office/drawing/2014/main" id="{63858887-4E2D-B2F0-4D7A-72C23A482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2" name="!!Caret2">
                <a:extLst>
                  <a:ext uri="{FF2B5EF4-FFF2-40B4-BE49-F238E27FC236}">
                    <a16:creationId xmlns:a16="http://schemas.microsoft.com/office/drawing/2014/main" id="{A0EBBEC2-A4E7-A7F0-8E8D-B1623F11E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14850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3" name="!!Caret2">
                <a:extLst>
                  <a:ext uri="{FF2B5EF4-FFF2-40B4-BE49-F238E27FC236}">
                    <a16:creationId xmlns:a16="http://schemas.microsoft.com/office/drawing/2014/main" id="{1F629A61-A601-281D-7908-FBABE5D88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4" name="!!Caret2">
                <a:extLst>
                  <a:ext uri="{FF2B5EF4-FFF2-40B4-BE49-F238E27FC236}">
                    <a16:creationId xmlns:a16="http://schemas.microsoft.com/office/drawing/2014/main" id="{82495323-73EE-A09C-98AB-BE126853BA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277769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5" name="!!Caret2">
                <a:extLst>
                  <a:ext uri="{FF2B5EF4-FFF2-40B4-BE49-F238E27FC236}">
                    <a16:creationId xmlns:a16="http://schemas.microsoft.com/office/drawing/2014/main" id="{61E523BE-3229-A1E6-AD0E-B78E0BABE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6" name="!!Caret2">
                <a:extLst>
                  <a:ext uri="{FF2B5EF4-FFF2-40B4-BE49-F238E27FC236}">
                    <a16:creationId xmlns:a16="http://schemas.microsoft.com/office/drawing/2014/main" id="{2EA11E72-65FF-3902-5D4B-438949A11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440688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7" name="!!Caret2">
                <a:extLst>
                  <a:ext uri="{FF2B5EF4-FFF2-40B4-BE49-F238E27FC236}">
                    <a16:creationId xmlns:a16="http://schemas.microsoft.com/office/drawing/2014/main" id="{1B481065-A31F-E99F-18C4-FA8F85958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8" name="!!Caret2">
                <a:extLst>
                  <a:ext uri="{FF2B5EF4-FFF2-40B4-BE49-F238E27FC236}">
                    <a16:creationId xmlns:a16="http://schemas.microsoft.com/office/drawing/2014/main" id="{324A7F38-5211-CE68-699A-BB67E50C2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6036075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09" name="!!Caret2">
                <a:extLst>
                  <a:ext uri="{FF2B5EF4-FFF2-40B4-BE49-F238E27FC236}">
                    <a16:creationId xmlns:a16="http://schemas.microsoft.com/office/drawing/2014/main" id="{AA97ECD5-D4AC-DA26-57F4-315CE6E2D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0" name="!!Caret2">
                <a:extLst>
                  <a:ext uri="{FF2B5EF4-FFF2-40B4-BE49-F238E27FC236}">
                    <a16:creationId xmlns:a16="http://schemas.microsoft.com/office/drawing/2014/main" id="{1C19C1EB-37C6-C93C-87C9-1803F66C6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766526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1" name="!!Caret2">
                <a:extLst>
                  <a:ext uri="{FF2B5EF4-FFF2-40B4-BE49-F238E27FC236}">
                    <a16:creationId xmlns:a16="http://schemas.microsoft.com/office/drawing/2014/main" id="{11F6AAEB-8462-A195-46D4-191D49052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2" name="!!Caret2">
                <a:extLst>
                  <a:ext uri="{FF2B5EF4-FFF2-40B4-BE49-F238E27FC236}">
                    <a16:creationId xmlns:a16="http://schemas.microsoft.com/office/drawing/2014/main" id="{FB27E67D-99C0-31DF-9C0C-0094D90E3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9294454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3" name="!!Caret2">
                <a:extLst>
                  <a:ext uri="{FF2B5EF4-FFF2-40B4-BE49-F238E27FC236}">
                    <a16:creationId xmlns:a16="http://schemas.microsoft.com/office/drawing/2014/main" id="{B3A11478-DC4F-21D3-1DC6-1D2F091C0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2983261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4" name="!!Caret2">
                <a:extLst>
                  <a:ext uri="{FF2B5EF4-FFF2-40B4-BE49-F238E27FC236}">
                    <a16:creationId xmlns:a16="http://schemas.microsoft.com/office/drawing/2014/main" id="{87F5DF04-F88A-D978-4EBD-1BE019485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3666610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5" name="!!Caret2">
                <a:extLst>
                  <a:ext uri="{FF2B5EF4-FFF2-40B4-BE49-F238E27FC236}">
                    <a16:creationId xmlns:a16="http://schemas.microsoft.com/office/drawing/2014/main" id="{E9BC4E2C-9EEC-ADCE-DC1F-9F30C0378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20389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6" name="!!Caret2">
                <a:extLst>
                  <a:ext uri="{FF2B5EF4-FFF2-40B4-BE49-F238E27FC236}">
                    <a16:creationId xmlns:a16="http://schemas.microsoft.com/office/drawing/2014/main" id="{9BAE2F66-F4C9-7089-1153-93849FCF0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83308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7" name="!!Caret2">
                <a:extLst>
                  <a:ext uri="{FF2B5EF4-FFF2-40B4-BE49-F238E27FC236}">
                    <a16:creationId xmlns:a16="http://schemas.microsoft.com/office/drawing/2014/main" id="{2E2F74E4-E0E5-29B6-01BB-E83A85CD0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346227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8" name="!!Caret2">
                <a:extLst>
                  <a:ext uri="{FF2B5EF4-FFF2-40B4-BE49-F238E27FC236}">
                    <a16:creationId xmlns:a16="http://schemas.microsoft.com/office/drawing/2014/main" id="{F1279202-DAE2-F756-1B64-3C302F33B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509146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19" name="!!Caret2">
                <a:extLst>
                  <a:ext uri="{FF2B5EF4-FFF2-40B4-BE49-F238E27FC236}">
                    <a16:creationId xmlns:a16="http://schemas.microsoft.com/office/drawing/2014/main" id="{F577D89B-E4D2-7E16-DD0C-A3DC1D09A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6720650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20" name="!!Caret2">
                <a:extLst>
                  <a:ext uri="{FF2B5EF4-FFF2-40B4-BE49-F238E27FC236}">
                    <a16:creationId xmlns:a16="http://schemas.microsoft.com/office/drawing/2014/main" id="{0EB68C5A-0485-07BD-7628-2DCBB2CD5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834983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21" name="!!Caret2">
                <a:extLst>
                  <a:ext uri="{FF2B5EF4-FFF2-40B4-BE49-F238E27FC236}">
                    <a16:creationId xmlns:a16="http://schemas.microsoft.com/office/drawing/2014/main" id="{37C8F76B-81BB-358F-49B8-D8AAB65CC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9979029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22" name="!!Caret2">
                <a:extLst>
                  <a:ext uri="{FF2B5EF4-FFF2-40B4-BE49-F238E27FC236}">
                    <a16:creationId xmlns:a16="http://schemas.microsoft.com/office/drawing/2014/main" id="{FA9F70C4-BFF5-2394-1B55-0D69A7CF2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H="1">
                <a:off x="11608216" y="4616203"/>
                <a:ext cx="1069732" cy="745979"/>
              </a:xfrm>
              <a:prstGeom prst="rect">
                <a:avLst/>
              </a:prstGeom>
            </p:spPr>
          </p:pic>
          <p:pic>
            <p:nvPicPr>
              <p:cNvPr id="223" name="!!Caret2">
                <a:extLst>
                  <a:ext uri="{FF2B5EF4-FFF2-40B4-BE49-F238E27FC236}">
                    <a16:creationId xmlns:a16="http://schemas.microsoft.com/office/drawing/2014/main" id="{F831A64A-6D7E-36D9-F1C2-9C350E15D6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700000" flipV="1">
                <a:off x="10923641" y="5299552"/>
                <a:ext cx="1069732" cy="745979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8F7349-F99F-E2CD-3910-22570B03BDE0}"/>
              </a:ext>
            </a:extLst>
          </p:cNvPr>
          <p:cNvSpPr txBox="1"/>
          <p:nvPr/>
        </p:nvSpPr>
        <p:spPr>
          <a:xfrm>
            <a:off x="528196" y="1422232"/>
            <a:ext cx="3919798" cy="33603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The Now Generation’s values are the opposite of Baby Boomers — and the impact is widespread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7E1C8-27EA-D51D-9073-BEA3A06B3893}"/>
              </a:ext>
            </a:extLst>
          </p:cNvPr>
          <p:cNvSpPr txBox="1"/>
          <p:nvPr/>
        </p:nvSpPr>
        <p:spPr>
          <a:xfrm>
            <a:off x="437681" y="5665903"/>
            <a:ext cx="3307005" cy="217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Source: GFK a Nielsen Company</a:t>
            </a:r>
          </a:p>
        </p:txBody>
      </p:sp>
      <p:pic>
        <p:nvPicPr>
          <p:cNvPr id="11" name="Picture 10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008B54D7-D204-7B14-5328-830A7ED8F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BACF7-F2B4-BFE5-890B-3E11209EC3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097" y="1142487"/>
            <a:ext cx="7328027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359E-4F89-3D7E-44E1-10A1FE66B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17796-4B26-F5EB-DB8D-69D035804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30634" r="14264" b="2368"/>
          <a:stretch/>
        </p:blipFill>
        <p:spPr>
          <a:xfrm>
            <a:off x="-133350" y="1586"/>
            <a:ext cx="12325349" cy="6856414"/>
          </a:xfrm>
          <a:prstGeom prst="rect">
            <a:avLst/>
          </a:prstGeom>
        </p:spPr>
      </p:pic>
      <p:pic>
        <p:nvPicPr>
          <p:cNvPr id="8" name="Picture 7" descr="A person in a suit sitting on a chair&#10;&#10;Description automatically generated">
            <a:extLst>
              <a:ext uri="{FF2B5EF4-FFF2-40B4-BE49-F238E27FC236}">
                <a16:creationId xmlns:a16="http://schemas.microsoft.com/office/drawing/2014/main" id="{A7E6D838-57CE-6913-56FA-6A0D3445D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6" r="4889" b="1106"/>
          <a:stretch/>
        </p:blipFill>
        <p:spPr>
          <a:xfrm>
            <a:off x="-256032" y="508461"/>
            <a:ext cx="12569952" cy="570184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4132FD-E821-894C-D09C-D24C2D64CCB1}"/>
              </a:ext>
            </a:extLst>
          </p:cNvPr>
          <p:cNvGrpSpPr/>
          <p:nvPr/>
        </p:nvGrpSpPr>
        <p:grpSpPr>
          <a:xfrm>
            <a:off x="-318809" y="915889"/>
            <a:ext cx="12834880" cy="5018965"/>
            <a:chOff x="-318809" y="1188443"/>
            <a:chExt cx="12834880" cy="5018965"/>
          </a:xfrm>
        </p:grpSpPr>
        <p:pic>
          <p:nvPicPr>
            <p:cNvPr id="30" name="!!Caret2">
              <a:extLst>
                <a:ext uri="{FF2B5EF4-FFF2-40B4-BE49-F238E27FC236}">
                  <a16:creationId xmlns:a16="http://schemas.microsoft.com/office/drawing/2014/main" id="{78349361-16ED-9F4B-8BDF-303E75FD0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-480685" y="5299552"/>
              <a:ext cx="1069732" cy="745979"/>
            </a:xfrm>
            <a:prstGeom prst="rect">
              <a:avLst/>
            </a:prstGeom>
          </p:spPr>
        </p:pic>
        <p:pic>
          <p:nvPicPr>
            <p:cNvPr id="31" name="!!Caret2">
              <a:extLst>
                <a:ext uri="{FF2B5EF4-FFF2-40B4-BE49-F238E27FC236}">
                  <a16:creationId xmlns:a16="http://schemas.microsoft.com/office/drawing/2014/main" id="{0395E7FA-141B-5C98-39B1-49EB93375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148505" y="5299552"/>
              <a:ext cx="1069732" cy="745979"/>
            </a:xfrm>
            <a:prstGeom prst="rect">
              <a:avLst/>
            </a:prstGeom>
          </p:spPr>
        </p:pic>
        <p:pic>
          <p:nvPicPr>
            <p:cNvPr id="32" name="!!Caret2">
              <a:extLst>
                <a:ext uri="{FF2B5EF4-FFF2-40B4-BE49-F238E27FC236}">
                  <a16:creationId xmlns:a16="http://schemas.microsoft.com/office/drawing/2014/main" id="{F50D3998-69C6-B0C2-CE72-530E2E91D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2777695" y="5299552"/>
              <a:ext cx="1069732" cy="745979"/>
            </a:xfrm>
            <a:prstGeom prst="rect">
              <a:avLst/>
            </a:prstGeom>
          </p:spPr>
        </p:pic>
        <p:pic>
          <p:nvPicPr>
            <p:cNvPr id="33" name="!!Caret2">
              <a:extLst>
                <a:ext uri="{FF2B5EF4-FFF2-40B4-BE49-F238E27FC236}">
                  <a16:creationId xmlns:a16="http://schemas.microsoft.com/office/drawing/2014/main" id="{52D263F7-8A16-9614-3031-905E9216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4406885" y="5299552"/>
              <a:ext cx="1069732" cy="745979"/>
            </a:xfrm>
            <a:prstGeom prst="rect">
              <a:avLst/>
            </a:prstGeom>
          </p:spPr>
        </p:pic>
        <p:pic>
          <p:nvPicPr>
            <p:cNvPr id="34" name="!!Caret2">
              <a:extLst>
                <a:ext uri="{FF2B5EF4-FFF2-40B4-BE49-F238E27FC236}">
                  <a16:creationId xmlns:a16="http://schemas.microsoft.com/office/drawing/2014/main" id="{E1B06FC3-7D24-C122-D888-05D1AA7D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6036075" y="5299552"/>
              <a:ext cx="1069732" cy="745979"/>
            </a:xfrm>
            <a:prstGeom prst="rect">
              <a:avLst/>
            </a:prstGeom>
          </p:spPr>
        </p:pic>
        <p:pic>
          <p:nvPicPr>
            <p:cNvPr id="35" name="!!Caret2">
              <a:extLst>
                <a:ext uri="{FF2B5EF4-FFF2-40B4-BE49-F238E27FC236}">
                  <a16:creationId xmlns:a16="http://schemas.microsoft.com/office/drawing/2014/main" id="{93F29183-CADB-9BA3-BF08-278D30F5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7665264" y="5299552"/>
              <a:ext cx="1069732" cy="745979"/>
            </a:xfrm>
            <a:prstGeom prst="rect">
              <a:avLst/>
            </a:prstGeom>
          </p:spPr>
        </p:pic>
        <p:pic>
          <p:nvPicPr>
            <p:cNvPr id="36" name="!!Caret2">
              <a:extLst>
                <a:ext uri="{FF2B5EF4-FFF2-40B4-BE49-F238E27FC236}">
                  <a16:creationId xmlns:a16="http://schemas.microsoft.com/office/drawing/2014/main" id="{3668FEB1-DF7F-211D-26A8-9C2EC08D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9294454" y="5299552"/>
              <a:ext cx="1069732" cy="745979"/>
            </a:xfrm>
            <a:prstGeom prst="rect">
              <a:avLst/>
            </a:prstGeom>
          </p:spPr>
        </p:pic>
        <p:pic>
          <p:nvPicPr>
            <p:cNvPr id="37" name="!!Caret2">
              <a:extLst>
                <a:ext uri="{FF2B5EF4-FFF2-40B4-BE49-F238E27FC236}">
                  <a16:creationId xmlns:a16="http://schemas.microsoft.com/office/drawing/2014/main" id="{B8648164-3BBD-C9C7-1E92-AA025FCC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203890" y="1350319"/>
              <a:ext cx="1069732" cy="745979"/>
            </a:xfrm>
            <a:prstGeom prst="rect">
              <a:avLst/>
            </a:prstGeom>
          </p:spPr>
        </p:pic>
        <p:pic>
          <p:nvPicPr>
            <p:cNvPr id="38" name="!!Caret2">
              <a:extLst>
                <a:ext uri="{FF2B5EF4-FFF2-40B4-BE49-F238E27FC236}">
                  <a16:creationId xmlns:a16="http://schemas.microsoft.com/office/drawing/2014/main" id="{8F0A9E73-6C45-F5D4-B41B-BFA76E294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-480685" y="2033668"/>
              <a:ext cx="1069732" cy="745979"/>
            </a:xfrm>
            <a:prstGeom prst="rect">
              <a:avLst/>
            </a:prstGeom>
          </p:spPr>
        </p:pic>
        <p:pic>
          <p:nvPicPr>
            <p:cNvPr id="39" name="!!Caret2">
              <a:extLst>
                <a:ext uri="{FF2B5EF4-FFF2-40B4-BE49-F238E27FC236}">
                  <a16:creationId xmlns:a16="http://schemas.microsoft.com/office/drawing/2014/main" id="{5F6287F5-A349-29E2-5DEC-B92F100C9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833080" y="1350319"/>
              <a:ext cx="1069732" cy="745979"/>
            </a:xfrm>
            <a:prstGeom prst="rect">
              <a:avLst/>
            </a:prstGeom>
          </p:spPr>
        </p:pic>
        <p:pic>
          <p:nvPicPr>
            <p:cNvPr id="40" name="!!Caret2">
              <a:extLst>
                <a:ext uri="{FF2B5EF4-FFF2-40B4-BE49-F238E27FC236}">
                  <a16:creationId xmlns:a16="http://schemas.microsoft.com/office/drawing/2014/main" id="{93F7AE95-1A47-483B-7E7D-CD5D466D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148505" y="2033668"/>
              <a:ext cx="1069732" cy="745979"/>
            </a:xfrm>
            <a:prstGeom prst="rect">
              <a:avLst/>
            </a:prstGeom>
          </p:spPr>
        </p:pic>
        <p:pic>
          <p:nvPicPr>
            <p:cNvPr id="41" name="!!Caret2">
              <a:extLst>
                <a:ext uri="{FF2B5EF4-FFF2-40B4-BE49-F238E27FC236}">
                  <a16:creationId xmlns:a16="http://schemas.microsoft.com/office/drawing/2014/main" id="{68D1C817-B5F4-820C-134F-BC8E80552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3462270" y="1350319"/>
              <a:ext cx="1069732" cy="745979"/>
            </a:xfrm>
            <a:prstGeom prst="rect">
              <a:avLst/>
            </a:prstGeom>
          </p:spPr>
        </p:pic>
        <p:pic>
          <p:nvPicPr>
            <p:cNvPr id="42" name="!!Caret2">
              <a:extLst>
                <a:ext uri="{FF2B5EF4-FFF2-40B4-BE49-F238E27FC236}">
                  <a16:creationId xmlns:a16="http://schemas.microsoft.com/office/drawing/2014/main" id="{DA341AE5-DB14-FB4C-70CB-E07F495E7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2777695" y="2033668"/>
              <a:ext cx="1069732" cy="745979"/>
            </a:xfrm>
            <a:prstGeom prst="rect">
              <a:avLst/>
            </a:prstGeom>
          </p:spPr>
        </p:pic>
        <p:pic>
          <p:nvPicPr>
            <p:cNvPr id="43" name="!!Caret2">
              <a:extLst>
                <a:ext uri="{FF2B5EF4-FFF2-40B4-BE49-F238E27FC236}">
                  <a16:creationId xmlns:a16="http://schemas.microsoft.com/office/drawing/2014/main" id="{975F2E4B-ADBF-0C67-0726-4F854BA38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5091460" y="1350319"/>
              <a:ext cx="1069732" cy="745979"/>
            </a:xfrm>
            <a:prstGeom prst="rect">
              <a:avLst/>
            </a:prstGeom>
          </p:spPr>
        </p:pic>
        <p:pic>
          <p:nvPicPr>
            <p:cNvPr id="44" name="!!Caret2">
              <a:extLst>
                <a:ext uri="{FF2B5EF4-FFF2-40B4-BE49-F238E27FC236}">
                  <a16:creationId xmlns:a16="http://schemas.microsoft.com/office/drawing/2014/main" id="{B3EA816C-589F-228F-242B-65E80F424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4406885" y="2033668"/>
              <a:ext cx="1069732" cy="745979"/>
            </a:xfrm>
            <a:prstGeom prst="rect">
              <a:avLst/>
            </a:prstGeom>
          </p:spPr>
        </p:pic>
        <p:pic>
          <p:nvPicPr>
            <p:cNvPr id="45" name="!!Caret2">
              <a:extLst>
                <a:ext uri="{FF2B5EF4-FFF2-40B4-BE49-F238E27FC236}">
                  <a16:creationId xmlns:a16="http://schemas.microsoft.com/office/drawing/2014/main" id="{6E526FB0-6F41-5C27-D8B9-F82FE252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6720650" y="1350319"/>
              <a:ext cx="1069732" cy="745979"/>
            </a:xfrm>
            <a:prstGeom prst="rect">
              <a:avLst/>
            </a:prstGeom>
          </p:spPr>
        </p:pic>
        <p:pic>
          <p:nvPicPr>
            <p:cNvPr id="46" name="!!Caret2">
              <a:extLst>
                <a:ext uri="{FF2B5EF4-FFF2-40B4-BE49-F238E27FC236}">
                  <a16:creationId xmlns:a16="http://schemas.microsoft.com/office/drawing/2014/main" id="{9D84F9C3-4E03-C761-D8F4-54E05E31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6036075" y="2033668"/>
              <a:ext cx="1069732" cy="745979"/>
            </a:xfrm>
            <a:prstGeom prst="rect">
              <a:avLst/>
            </a:prstGeom>
          </p:spPr>
        </p:pic>
        <p:pic>
          <p:nvPicPr>
            <p:cNvPr id="47" name="!!Caret2">
              <a:extLst>
                <a:ext uri="{FF2B5EF4-FFF2-40B4-BE49-F238E27FC236}">
                  <a16:creationId xmlns:a16="http://schemas.microsoft.com/office/drawing/2014/main" id="{F67EA101-254B-6147-6123-A258AC4D0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8349839" y="1350319"/>
              <a:ext cx="1069732" cy="745979"/>
            </a:xfrm>
            <a:prstGeom prst="rect">
              <a:avLst/>
            </a:prstGeom>
          </p:spPr>
        </p:pic>
        <p:pic>
          <p:nvPicPr>
            <p:cNvPr id="48" name="!!Caret2">
              <a:extLst>
                <a:ext uri="{FF2B5EF4-FFF2-40B4-BE49-F238E27FC236}">
                  <a16:creationId xmlns:a16="http://schemas.microsoft.com/office/drawing/2014/main" id="{1F86832C-060C-C5FE-E057-8B57E1617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7665264" y="2033668"/>
              <a:ext cx="1069732" cy="745979"/>
            </a:xfrm>
            <a:prstGeom prst="rect">
              <a:avLst/>
            </a:prstGeom>
          </p:spPr>
        </p:pic>
        <p:pic>
          <p:nvPicPr>
            <p:cNvPr id="49" name="!!Caret2">
              <a:extLst>
                <a:ext uri="{FF2B5EF4-FFF2-40B4-BE49-F238E27FC236}">
                  <a16:creationId xmlns:a16="http://schemas.microsoft.com/office/drawing/2014/main" id="{6EE1F9F7-0E25-3462-D87A-53EF81936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9979029" y="1350319"/>
              <a:ext cx="1069732" cy="745979"/>
            </a:xfrm>
            <a:prstGeom prst="rect">
              <a:avLst/>
            </a:prstGeom>
          </p:spPr>
        </p:pic>
        <p:pic>
          <p:nvPicPr>
            <p:cNvPr id="50" name="!!Caret2">
              <a:extLst>
                <a:ext uri="{FF2B5EF4-FFF2-40B4-BE49-F238E27FC236}">
                  <a16:creationId xmlns:a16="http://schemas.microsoft.com/office/drawing/2014/main" id="{B1E9D40C-2E30-335A-44BB-BC3C9629C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9294454" y="2033668"/>
              <a:ext cx="1069732" cy="745979"/>
            </a:xfrm>
            <a:prstGeom prst="rect">
              <a:avLst/>
            </a:prstGeom>
          </p:spPr>
        </p:pic>
        <p:pic>
          <p:nvPicPr>
            <p:cNvPr id="51" name="!!Caret2">
              <a:extLst>
                <a:ext uri="{FF2B5EF4-FFF2-40B4-BE49-F238E27FC236}">
                  <a16:creationId xmlns:a16="http://schemas.microsoft.com/office/drawing/2014/main" id="{4E869F8A-1877-E977-9E71-6493B57E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1608216" y="1350319"/>
              <a:ext cx="1069732" cy="745979"/>
            </a:xfrm>
            <a:prstGeom prst="rect">
              <a:avLst/>
            </a:prstGeom>
          </p:spPr>
        </p:pic>
        <p:pic>
          <p:nvPicPr>
            <p:cNvPr id="52" name="!!Caret2">
              <a:extLst>
                <a:ext uri="{FF2B5EF4-FFF2-40B4-BE49-F238E27FC236}">
                  <a16:creationId xmlns:a16="http://schemas.microsoft.com/office/drawing/2014/main" id="{1945A513-27B5-4D8D-5BE2-A19333C55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0923641" y="2033668"/>
              <a:ext cx="1069732" cy="745979"/>
            </a:xfrm>
            <a:prstGeom prst="rect">
              <a:avLst/>
            </a:prstGeom>
          </p:spPr>
        </p:pic>
        <p:pic>
          <p:nvPicPr>
            <p:cNvPr id="53" name="!!Caret2">
              <a:extLst>
                <a:ext uri="{FF2B5EF4-FFF2-40B4-BE49-F238E27FC236}">
                  <a16:creationId xmlns:a16="http://schemas.microsoft.com/office/drawing/2014/main" id="{6AAF0BA6-8F89-E7D9-1ED9-A97F9A89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203890" y="2983261"/>
              <a:ext cx="1069732" cy="745979"/>
            </a:xfrm>
            <a:prstGeom prst="rect">
              <a:avLst/>
            </a:prstGeom>
          </p:spPr>
        </p:pic>
        <p:pic>
          <p:nvPicPr>
            <p:cNvPr id="54" name="!!Caret2">
              <a:extLst>
                <a:ext uri="{FF2B5EF4-FFF2-40B4-BE49-F238E27FC236}">
                  <a16:creationId xmlns:a16="http://schemas.microsoft.com/office/drawing/2014/main" id="{378B401A-9734-E049-619D-9D8366129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-480685" y="3666610"/>
              <a:ext cx="1069732" cy="745979"/>
            </a:xfrm>
            <a:prstGeom prst="rect">
              <a:avLst/>
            </a:prstGeom>
          </p:spPr>
        </p:pic>
        <p:pic>
          <p:nvPicPr>
            <p:cNvPr id="55" name="!!Caret2">
              <a:extLst>
                <a:ext uri="{FF2B5EF4-FFF2-40B4-BE49-F238E27FC236}">
                  <a16:creationId xmlns:a16="http://schemas.microsoft.com/office/drawing/2014/main" id="{5BCC711C-65D2-14A2-67C9-91AAD05D2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833080" y="2983261"/>
              <a:ext cx="1069732" cy="745979"/>
            </a:xfrm>
            <a:prstGeom prst="rect">
              <a:avLst/>
            </a:prstGeom>
          </p:spPr>
        </p:pic>
        <p:pic>
          <p:nvPicPr>
            <p:cNvPr id="56" name="!!Caret2">
              <a:extLst>
                <a:ext uri="{FF2B5EF4-FFF2-40B4-BE49-F238E27FC236}">
                  <a16:creationId xmlns:a16="http://schemas.microsoft.com/office/drawing/2014/main" id="{740D5A48-AC88-F1B1-0818-027CC7295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148505" y="3666610"/>
              <a:ext cx="1069732" cy="745979"/>
            </a:xfrm>
            <a:prstGeom prst="rect">
              <a:avLst/>
            </a:prstGeom>
          </p:spPr>
        </p:pic>
        <p:pic>
          <p:nvPicPr>
            <p:cNvPr id="57" name="!!Caret2">
              <a:extLst>
                <a:ext uri="{FF2B5EF4-FFF2-40B4-BE49-F238E27FC236}">
                  <a16:creationId xmlns:a16="http://schemas.microsoft.com/office/drawing/2014/main" id="{9116B340-BF7D-EC08-F62B-64A5FCE1F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3462270" y="2983261"/>
              <a:ext cx="1069732" cy="745979"/>
            </a:xfrm>
            <a:prstGeom prst="rect">
              <a:avLst/>
            </a:prstGeom>
          </p:spPr>
        </p:pic>
        <p:pic>
          <p:nvPicPr>
            <p:cNvPr id="58" name="!!Caret2">
              <a:extLst>
                <a:ext uri="{FF2B5EF4-FFF2-40B4-BE49-F238E27FC236}">
                  <a16:creationId xmlns:a16="http://schemas.microsoft.com/office/drawing/2014/main" id="{2F9B476E-8DA5-F27C-EEF6-1E303F37B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2777695" y="3666610"/>
              <a:ext cx="1069732" cy="745979"/>
            </a:xfrm>
            <a:prstGeom prst="rect">
              <a:avLst/>
            </a:prstGeom>
          </p:spPr>
        </p:pic>
        <p:pic>
          <p:nvPicPr>
            <p:cNvPr id="59" name="!!Caret2">
              <a:extLst>
                <a:ext uri="{FF2B5EF4-FFF2-40B4-BE49-F238E27FC236}">
                  <a16:creationId xmlns:a16="http://schemas.microsoft.com/office/drawing/2014/main" id="{5C185407-8815-1158-EBBE-6E7AEDD2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5091460" y="2983261"/>
              <a:ext cx="1069732" cy="745979"/>
            </a:xfrm>
            <a:prstGeom prst="rect">
              <a:avLst/>
            </a:prstGeom>
          </p:spPr>
        </p:pic>
        <p:pic>
          <p:nvPicPr>
            <p:cNvPr id="60" name="!!Caret2">
              <a:extLst>
                <a:ext uri="{FF2B5EF4-FFF2-40B4-BE49-F238E27FC236}">
                  <a16:creationId xmlns:a16="http://schemas.microsoft.com/office/drawing/2014/main" id="{7087EA2D-4D7B-2600-E765-6D4054397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4406885" y="3666610"/>
              <a:ext cx="1069732" cy="745979"/>
            </a:xfrm>
            <a:prstGeom prst="rect">
              <a:avLst/>
            </a:prstGeom>
          </p:spPr>
        </p:pic>
        <p:pic>
          <p:nvPicPr>
            <p:cNvPr id="61" name="!!Caret2">
              <a:extLst>
                <a:ext uri="{FF2B5EF4-FFF2-40B4-BE49-F238E27FC236}">
                  <a16:creationId xmlns:a16="http://schemas.microsoft.com/office/drawing/2014/main" id="{ADB85566-BA41-741B-D3C4-8598FFE94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6720650" y="2983261"/>
              <a:ext cx="1069732" cy="745979"/>
            </a:xfrm>
            <a:prstGeom prst="rect">
              <a:avLst/>
            </a:prstGeom>
          </p:spPr>
        </p:pic>
        <p:pic>
          <p:nvPicPr>
            <p:cNvPr id="62" name="!!Caret2">
              <a:extLst>
                <a:ext uri="{FF2B5EF4-FFF2-40B4-BE49-F238E27FC236}">
                  <a16:creationId xmlns:a16="http://schemas.microsoft.com/office/drawing/2014/main" id="{EC7B0846-0B64-D90C-95E0-EB7E3539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6036075" y="3666610"/>
              <a:ext cx="1069732" cy="745979"/>
            </a:xfrm>
            <a:prstGeom prst="rect">
              <a:avLst/>
            </a:prstGeom>
          </p:spPr>
        </p:pic>
        <p:pic>
          <p:nvPicPr>
            <p:cNvPr id="63" name="!!Caret2">
              <a:extLst>
                <a:ext uri="{FF2B5EF4-FFF2-40B4-BE49-F238E27FC236}">
                  <a16:creationId xmlns:a16="http://schemas.microsoft.com/office/drawing/2014/main" id="{D812D26A-56E5-5A15-C472-CCC7012F3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8349839" y="2983261"/>
              <a:ext cx="1069732" cy="745979"/>
            </a:xfrm>
            <a:prstGeom prst="rect">
              <a:avLst/>
            </a:prstGeom>
          </p:spPr>
        </p:pic>
        <p:pic>
          <p:nvPicPr>
            <p:cNvPr id="448" name="!!Caret2">
              <a:extLst>
                <a:ext uri="{FF2B5EF4-FFF2-40B4-BE49-F238E27FC236}">
                  <a16:creationId xmlns:a16="http://schemas.microsoft.com/office/drawing/2014/main" id="{D34F6E8C-C041-A2B2-6A4F-CED8DCCE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7665264" y="3666610"/>
              <a:ext cx="1069732" cy="745979"/>
            </a:xfrm>
            <a:prstGeom prst="rect">
              <a:avLst/>
            </a:prstGeom>
          </p:spPr>
        </p:pic>
        <p:pic>
          <p:nvPicPr>
            <p:cNvPr id="450" name="!!Caret2">
              <a:extLst>
                <a:ext uri="{FF2B5EF4-FFF2-40B4-BE49-F238E27FC236}">
                  <a16:creationId xmlns:a16="http://schemas.microsoft.com/office/drawing/2014/main" id="{B404AA18-C52F-F618-9219-480480CE7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9979029" y="2983261"/>
              <a:ext cx="1069732" cy="745979"/>
            </a:xfrm>
            <a:prstGeom prst="rect">
              <a:avLst/>
            </a:prstGeom>
          </p:spPr>
        </p:pic>
        <p:pic>
          <p:nvPicPr>
            <p:cNvPr id="451" name="!!Caret2">
              <a:extLst>
                <a:ext uri="{FF2B5EF4-FFF2-40B4-BE49-F238E27FC236}">
                  <a16:creationId xmlns:a16="http://schemas.microsoft.com/office/drawing/2014/main" id="{6E0EE82F-C770-C20E-AAA0-7AEFE1D82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9294454" y="3666610"/>
              <a:ext cx="1069732" cy="745979"/>
            </a:xfrm>
            <a:prstGeom prst="rect">
              <a:avLst/>
            </a:prstGeom>
          </p:spPr>
        </p:pic>
        <p:pic>
          <p:nvPicPr>
            <p:cNvPr id="452" name="!!Caret2">
              <a:extLst>
                <a:ext uri="{FF2B5EF4-FFF2-40B4-BE49-F238E27FC236}">
                  <a16:creationId xmlns:a16="http://schemas.microsoft.com/office/drawing/2014/main" id="{F0D06F86-5A75-7D3E-9EE6-65045B2C7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1608216" y="2983261"/>
              <a:ext cx="1069732" cy="745979"/>
            </a:xfrm>
            <a:prstGeom prst="rect">
              <a:avLst/>
            </a:prstGeom>
          </p:spPr>
        </p:pic>
        <p:pic>
          <p:nvPicPr>
            <p:cNvPr id="453" name="!!Caret2">
              <a:extLst>
                <a:ext uri="{FF2B5EF4-FFF2-40B4-BE49-F238E27FC236}">
                  <a16:creationId xmlns:a16="http://schemas.microsoft.com/office/drawing/2014/main" id="{231D0CDB-0219-71C4-34F3-DA93AB63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0923641" y="3666610"/>
              <a:ext cx="1069732" cy="745979"/>
            </a:xfrm>
            <a:prstGeom prst="rect">
              <a:avLst/>
            </a:prstGeom>
          </p:spPr>
        </p:pic>
        <p:pic>
          <p:nvPicPr>
            <p:cNvPr id="454" name="!!Caret2">
              <a:extLst>
                <a:ext uri="{FF2B5EF4-FFF2-40B4-BE49-F238E27FC236}">
                  <a16:creationId xmlns:a16="http://schemas.microsoft.com/office/drawing/2014/main" id="{27EA3D20-2A1E-F820-FC98-2EF8D4854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203890" y="4616203"/>
              <a:ext cx="1069732" cy="745979"/>
            </a:xfrm>
            <a:prstGeom prst="rect">
              <a:avLst/>
            </a:prstGeom>
          </p:spPr>
        </p:pic>
        <p:pic>
          <p:nvPicPr>
            <p:cNvPr id="455" name="!!Caret2">
              <a:extLst>
                <a:ext uri="{FF2B5EF4-FFF2-40B4-BE49-F238E27FC236}">
                  <a16:creationId xmlns:a16="http://schemas.microsoft.com/office/drawing/2014/main" id="{034BE504-CDD2-B300-56C3-40EB80895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833080" y="4616203"/>
              <a:ext cx="1069732" cy="745979"/>
            </a:xfrm>
            <a:prstGeom prst="rect">
              <a:avLst/>
            </a:prstGeom>
          </p:spPr>
        </p:pic>
        <p:pic>
          <p:nvPicPr>
            <p:cNvPr id="456" name="!!Caret2">
              <a:extLst>
                <a:ext uri="{FF2B5EF4-FFF2-40B4-BE49-F238E27FC236}">
                  <a16:creationId xmlns:a16="http://schemas.microsoft.com/office/drawing/2014/main" id="{6E24AE19-77B2-2053-62B8-1B89AF66D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3462270" y="4616203"/>
              <a:ext cx="1069732" cy="745979"/>
            </a:xfrm>
            <a:prstGeom prst="rect">
              <a:avLst/>
            </a:prstGeom>
          </p:spPr>
        </p:pic>
        <p:pic>
          <p:nvPicPr>
            <p:cNvPr id="457" name="!!Caret2">
              <a:extLst>
                <a:ext uri="{FF2B5EF4-FFF2-40B4-BE49-F238E27FC236}">
                  <a16:creationId xmlns:a16="http://schemas.microsoft.com/office/drawing/2014/main" id="{5CA97DB2-9D05-A525-37C8-CC1D2960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5091460" y="4616203"/>
              <a:ext cx="1069732" cy="745979"/>
            </a:xfrm>
            <a:prstGeom prst="rect">
              <a:avLst/>
            </a:prstGeom>
          </p:spPr>
        </p:pic>
        <p:pic>
          <p:nvPicPr>
            <p:cNvPr id="458" name="!!Caret2">
              <a:extLst>
                <a:ext uri="{FF2B5EF4-FFF2-40B4-BE49-F238E27FC236}">
                  <a16:creationId xmlns:a16="http://schemas.microsoft.com/office/drawing/2014/main" id="{9EED849D-2BAC-FAD3-0290-A1BE2CF0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6720650" y="4616203"/>
              <a:ext cx="1069732" cy="745979"/>
            </a:xfrm>
            <a:prstGeom prst="rect">
              <a:avLst/>
            </a:prstGeom>
          </p:spPr>
        </p:pic>
        <p:pic>
          <p:nvPicPr>
            <p:cNvPr id="459" name="!!Caret2">
              <a:extLst>
                <a:ext uri="{FF2B5EF4-FFF2-40B4-BE49-F238E27FC236}">
                  <a16:creationId xmlns:a16="http://schemas.microsoft.com/office/drawing/2014/main" id="{1755ADA3-9FDC-82CF-7D8D-C94C516C7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8349839" y="4616203"/>
              <a:ext cx="1069732" cy="745979"/>
            </a:xfrm>
            <a:prstGeom prst="rect">
              <a:avLst/>
            </a:prstGeom>
          </p:spPr>
        </p:pic>
        <p:pic>
          <p:nvPicPr>
            <p:cNvPr id="460" name="!!Caret2">
              <a:extLst>
                <a:ext uri="{FF2B5EF4-FFF2-40B4-BE49-F238E27FC236}">
                  <a16:creationId xmlns:a16="http://schemas.microsoft.com/office/drawing/2014/main" id="{C24309E3-AF0F-0FDB-8271-6C820F85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9979029" y="4616203"/>
              <a:ext cx="1069732" cy="745979"/>
            </a:xfrm>
            <a:prstGeom prst="rect">
              <a:avLst/>
            </a:prstGeom>
          </p:spPr>
        </p:pic>
        <p:pic>
          <p:nvPicPr>
            <p:cNvPr id="461" name="!!Caret2">
              <a:extLst>
                <a:ext uri="{FF2B5EF4-FFF2-40B4-BE49-F238E27FC236}">
                  <a16:creationId xmlns:a16="http://schemas.microsoft.com/office/drawing/2014/main" id="{852A285E-7192-93CF-A0B8-B24E6B6FF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H="1">
              <a:off x="11608216" y="4616203"/>
              <a:ext cx="1069732" cy="745979"/>
            </a:xfrm>
            <a:prstGeom prst="rect">
              <a:avLst/>
            </a:prstGeom>
          </p:spPr>
        </p:pic>
        <p:pic>
          <p:nvPicPr>
            <p:cNvPr id="462" name="!!Caret2">
              <a:extLst>
                <a:ext uri="{FF2B5EF4-FFF2-40B4-BE49-F238E27FC236}">
                  <a16:creationId xmlns:a16="http://schemas.microsoft.com/office/drawing/2014/main" id="{3F373D96-7BE3-FE5B-13BF-B5ADF6FC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00000" flipV="1">
              <a:off x="10923641" y="5299552"/>
              <a:ext cx="1069732" cy="74597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11EBD4-6F9F-1158-8D51-BA3AC24B9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t="60109" r="25120" b="31934"/>
          <a:stretch/>
        </p:blipFill>
        <p:spPr>
          <a:xfrm>
            <a:off x="1690915" y="3021867"/>
            <a:ext cx="8810171" cy="814266"/>
          </a:xfrm>
          <a:custGeom>
            <a:avLst/>
            <a:gdLst>
              <a:gd name="connsiteX0" fmla="*/ 407133 w 8810171"/>
              <a:gd name="connsiteY0" fmla="*/ 0 h 814266"/>
              <a:gd name="connsiteX1" fmla="*/ 8403038 w 8810171"/>
              <a:gd name="connsiteY1" fmla="*/ 0 h 814266"/>
              <a:gd name="connsiteX2" fmla="*/ 8810171 w 8810171"/>
              <a:gd name="connsiteY2" fmla="*/ 407133 h 814266"/>
              <a:gd name="connsiteX3" fmla="*/ 8403038 w 8810171"/>
              <a:gd name="connsiteY3" fmla="*/ 814266 h 814266"/>
              <a:gd name="connsiteX4" fmla="*/ 407133 w 8810171"/>
              <a:gd name="connsiteY4" fmla="*/ 814266 h 814266"/>
              <a:gd name="connsiteX5" fmla="*/ 0 w 8810171"/>
              <a:gd name="connsiteY5" fmla="*/ 407133 h 814266"/>
              <a:gd name="connsiteX6" fmla="*/ 407133 w 8810171"/>
              <a:gd name="connsiteY6" fmla="*/ 0 h 81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10171" h="814266">
                <a:moveTo>
                  <a:pt x="407133" y="0"/>
                </a:moveTo>
                <a:lnTo>
                  <a:pt x="8403038" y="0"/>
                </a:lnTo>
                <a:cubicBezTo>
                  <a:pt x="8627891" y="0"/>
                  <a:pt x="8810171" y="182280"/>
                  <a:pt x="8810171" y="407133"/>
                </a:cubicBezTo>
                <a:cubicBezTo>
                  <a:pt x="8810171" y="631986"/>
                  <a:pt x="8627891" y="814266"/>
                  <a:pt x="8403038" y="814266"/>
                </a:cubicBezTo>
                <a:lnTo>
                  <a:pt x="407133" y="814266"/>
                </a:lnTo>
                <a:cubicBezTo>
                  <a:pt x="182280" y="814266"/>
                  <a:pt x="0" y="631986"/>
                  <a:pt x="0" y="407133"/>
                </a:cubicBezTo>
                <a:cubicBezTo>
                  <a:pt x="0" y="182280"/>
                  <a:pt x="182280" y="0"/>
                  <a:pt x="407133" y="0"/>
                </a:cubicBezTo>
                <a:close/>
              </a:path>
            </a:pathLst>
          </a:custGeom>
          <a:effectLst>
            <a:innerShdw blurRad="635000" dist="50800">
              <a:prstClr val="black">
                <a:alpha val="20000"/>
              </a:prstClr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593D81-080C-664E-5300-8FA113734031}"/>
              </a:ext>
            </a:extLst>
          </p:cNvPr>
          <p:cNvSpPr txBox="1"/>
          <p:nvPr/>
        </p:nvSpPr>
        <p:spPr>
          <a:xfrm>
            <a:off x="9048508" y="3244825"/>
            <a:ext cx="247352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Reality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AFE890-C7DD-BD81-73CB-7F2582045814}"/>
              </a:ext>
            </a:extLst>
          </p:cNvPr>
          <p:cNvSpPr txBox="1"/>
          <p:nvPr/>
        </p:nvSpPr>
        <p:spPr>
          <a:xfrm>
            <a:off x="2093039" y="3244825"/>
            <a:ext cx="2473526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Expectations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A08DE7-A2D7-0C15-4E05-6094B7EC1422}"/>
              </a:ext>
            </a:extLst>
          </p:cNvPr>
          <p:cNvSpPr txBox="1"/>
          <p:nvPr/>
        </p:nvSpPr>
        <p:spPr>
          <a:xfrm>
            <a:off x="1976226" y="2671681"/>
            <a:ext cx="2051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What they want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D30D50-0F18-9ADA-1BC5-22B37476BB0D}"/>
              </a:ext>
            </a:extLst>
          </p:cNvPr>
          <p:cNvSpPr txBox="1"/>
          <p:nvPr/>
        </p:nvSpPr>
        <p:spPr>
          <a:xfrm>
            <a:off x="8086103" y="2671681"/>
            <a:ext cx="2051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What they 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016C3E-1541-729D-6E6E-AAC9BD454505}"/>
              </a:ext>
            </a:extLst>
          </p:cNvPr>
          <p:cNvSpPr txBox="1"/>
          <p:nvPr/>
        </p:nvSpPr>
        <p:spPr>
          <a:xfrm>
            <a:off x="3049172" y="1101055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Are events missing the mark?</a:t>
            </a:r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6300F2BD-7F96-4338-8F36-CD91274A7AE2}"/>
              </a:ext>
            </a:extLst>
          </p:cNvPr>
          <p:cNvSpPr/>
          <p:nvPr/>
        </p:nvSpPr>
        <p:spPr>
          <a:xfrm>
            <a:off x="4293876" y="2779776"/>
            <a:ext cx="3801030" cy="1379450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74000">
                <a:srgbClr val="000000">
                  <a:alpha val="7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DA01F-5D97-C847-2225-302C45402A36}"/>
              </a:ext>
            </a:extLst>
          </p:cNvPr>
          <p:cNvSpPr txBox="1"/>
          <p:nvPr/>
        </p:nvSpPr>
        <p:spPr>
          <a:xfrm>
            <a:off x="528196" y="5665903"/>
            <a:ext cx="3307005" cy="2177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Nunito Sans"/>
                <a:ea typeface="+mn-ea"/>
                <a:cs typeface="+mn-cs"/>
              </a:rPr>
              <a:t>Source: Freeman Strategy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FE81B7-0BDA-0BF0-837D-425EAEA9F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42722" r="39714" b="2207"/>
          <a:stretch/>
        </p:blipFill>
        <p:spPr>
          <a:xfrm>
            <a:off x="4174045" y="1287318"/>
            <a:ext cx="3537407" cy="4826536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B4B1445C-DC7C-4C22-B2E9-A77150768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D5C2-C8E0-5AA2-0361-6C237C33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421944-D7F4-F9E0-E41E-6A82F201F59D}"/>
              </a:ext>
            </a:extLst>
          </p:cNvPr>
          <p:cNvSpPr/>
          <p:nvPr/>
        </p:nvSpPr>
        <p:spPr>
          <a:xfrm>
            <a:off x="0" y="0"/>
            <a:ext cx="12186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3F9A2A-17B7-D46D-8DC1-7804DE224C37}"/>
              </a:ext>
            </a:extLst>
          </p:cNvPr>
          <p:cNvGrpSpPr/>
          <p:nvPr/>
        </p:nvGrpSpPr>
        <p:grpSpPr>
          <a:xfrm>
            <a:off x="-318809" y="-444499"/>
            <a:ext cx="12834880" cy="7601501"/>
            <a:chOff x="-318809" y="-444499"/>
            <a:chExt cx="12834880" cy="7601501"/>
          </a:xfrm>
          <a:solidFill>
            <a:schemeClr val="bg2">
              <a:lumMod val="20000"/>
              <a:lumOff val="80000"/>
              <a:alpha val="34000"/>
            </a:schemeClr>
          </a:solidFill>
        </p:grpSpPr>
        <p:pic>
          <p:nvPicPr>
            <p:cNvPr id="6" name="!!Caret2">
              <a:extLst>
                <a:ext uri="{FF2B5EF4-FFF2-40B4-BE49-F238E27FC236}">
                  <a16:creationId xmlns:a16="http://schemas.microsoft.com/office/drawing/2014/main" id="{BECA3D76-5DCA-46E1-5AE1-14AD16AD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203890" y="-282623"/>
              <a:ext cx="1069732" cy="745979"/>
            </a:xfrm>
            <a:prstGeom prst="rect">
              <a:avLst/>
            </a:prstGeom>
          </p:spPr>
        </p:pic>
        <p:pic>
          <p:nvPicPr>
            <p:cNvPr id="7" name="!!Caret2">
              <a:extLst>
                <a:ext uri="{FF2B5EF4-FFF2-40B4-BE49-F238E27FC236}">
                  <a16:creationId xmlns:a16="http://schemas.microsoft.com/office/drawing/2014/main" id="{6441CAD8-0CE4-1CE5-0B05-875F0158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-480685" y="400726"/>
              <a:ext cx="1069732" cy="745979"/>
            </a:xfrm>
            <a:prstGeom prst="rect">
              <a:avLst/>
            </a:prstGeom>
          </p:spPr>
        </p:pic>
        <p:pic>
          <p:nvPicPr>
            <p:cNvPr id="8" name="!!Caret2">
              <a:extLst>
                <a:ext uri="{FF2B5EF4-FFF2-40B4-BE49-F238E27FC236}">
                  <a16:creationId xmlns:a16="http://schemas.microsoft.com/office/drawing/2014/main" id="{2EE0C8C4-CAB2-D598-ED0E-60D3DF0E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833080" y="-282623"/>
              <a:ext cx="1069732" cy="745979"/>
            </a:xfrm>
            <a:prstGeom prst="rect">
              <a:avLst/>
            </a:prstGeom>
          </p:spPr>
        </p:pic>
        <p:pic>
          <p:nvPicPr>
            <p:cNvPr id="9" name="!!Caret2">
              <a:extLst>
                <a:ext uri="{FF2B5EF4-FFF2-40B4-BE49-F238E27FC236}">
                  <a16:creationId xmlns:a16="http://schemas.microsoft.com/office/drawing/2014/main" id="{62AC6082-E20B-29F1-AEF5-D3C5C4FD7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148505" y="400726"/>
              <a:ext cx="1069732" cy="745979"/>
            </a:xfrm>
            <a:prstGeom prst="rect">
              <a:avLst/>
            </a:prstGeom>
          </p:spPr>
        </p:pic>
        <p:pic>
          <p:nvPicPr>
            <p:cNvPr id="10" name="!!Caret2">
              <a:extLst>
                <a:ext uri="{FF2B5EF4-FFF2-40B4-BE49-F238E27FC236}">
                  <a16:creationId xmlns:a16="http://schemas.microsoft.com/office/drawing/2014/main" id="{F9AC1FED-E67B-CD35-22FD-B6CB63767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3462270" y="-282623"/>
              <a:ext cx="1069732" cy="745979"/>
            </a:xfrm>
            <a:prstGeom prst="rect">
              <a:avLst/>
            </a:prstGeom>
          </p:spPr>
        </p:pic>
        <p:pic>
          <p:nvPicPr>
            <p:cNvPr id="11" name="!!Caret2">
              <a:extLst>
                <a:ext uri="{FF2B5EF4-FFF2-40B4-BE49-F238E27FC236}">
                  <a16:creationId xmlns:a16="http://schemas.microsoft.com/office/drawing/2014/main" id="{6E093159-C137-15D9-3098-405D60794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2777695" y="400726"/>
              <a:ext cx="1069732" cy="745979"/>
            </a:xfrm>
            <a:prstGeom prst="rect">
              <a:avLst/>
            </a:prstGeom>
          </p:spPr>
        </p:pic>
        <p:pic>
          <p:nvPicPr>
            <p:cNvPr id="12" name="!!Caret2">
              <a:extLst>
                <a:ext uri="{FF2B5EF4-FFF2-40B4-BE49-F238E27FC236}">
                  <a16:creationId xmlns:a16="http://schemas.microsoft.com/office/drawing/2014/main" id="{B36DE02D-4226-DB36-249A-D48CA395B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5091460" y="-282623"/>
              <a:ext cx="1069732" cy="745979"/>
            </a:xfrm>
            <a:prstGeom prst="rect">
              <a:avLst/>
            </a:prstGeom>
          </p:spPr>
        </p:pic>
        <p:pic>
          <p:nvPicPr>
            <p:cNvPr id="13" name="!!Caret2">
              <a:extLst>
                <a:ext uri="{FF2B5EF4-FFF2-40B4-BE49-F238E27FC236}">
                  <a16:creationId xmlns:a16="http://schemas.microsoft.com/office/drawing/2014/main" id="{38CDB2C0-EE4F-039A-43DA-29A71E60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4406885" y="400726"/>
              <a:ext cx="1069732" cy="745979"/>
            </a:xfrm>
            <a:prstGeom prst="rect">
              <a:avLst/>
            </a:prstGeom>
          </p:spPr>
        </p:pic>
        <p:pic>
          <p:nvPicPr>
            <p:cNvPr id="14" name="!!Caret2">
              <a:extLst>
                <a:ext uri="{FF2B5EF4-FFF2-40B4-BE49-F238E27FC236}">
                  <a16:creationId xmlns:a16="http://schemas.microsoft.com/office/drawing/2014/main" id="{D7C8560B-24B3-976C-FBC4-4B0746224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6720650" y="-282623"/>
              <a:ext cx="1069732" cy="745979"/>
            </a:xfrm>
            <a:prstGeom prst="rect">
              <a:avLst/>
            </a:prstGeom>
          </p:spPr>
        </p:pic>
        <p:pic>
          <p:nvPicPr>
            <p:cNvPr id="15" name="!!Caret2">
              <a:extLst>
                <a:ext uri="{FF2B5EF4-FFF2-40B4-BE49-F238E27FC236}">
                  <a16:creationId xmlns:a16="http://schemas.microsoft.com/office/drawing/2014/main" id="{E6624797-CD5E-0F04-5BFE-9886EFA62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6036075" y="400726"/>
              <a:ext cx="1069732" cy="745979"/>
            </a:xfrm>
            <a:prstGeom prst="rect">
              <a:avLst/>
            </a:prstGeom>
          </p:spPr>
        </p:pic>
        <p:pic>
          <p:nvPicPr>
            <p:cNvPr id="16" name="!!Caret2">
              <a:extLst>
                <a:ext uri="{FF2B5EF4-FFF2-40B4-BE49-F238E27FC236}">
                  <a16:creationId xmlns:a16="http://schemas.microsoft.com/office/drawing/2014/main" id="{62E5AC18-867A-DF57-0990-93BF57BAF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8349839" y="-282623"/>
              <a:ext cx="1069732" cy="745979"/>
            </a:xfrm>
            <a:prstGeom prst="rect">
              <a:avLst/>
            </a:prstGeom>
          </p:spPr>
        </p:pic>
        <p:pic>
          <p:nvPicPr>
            <p:cNvPr id="17" name="!!Caret2">
              <a:extLst>
                <a:ext uri="{FF2B5EF4-FFF2-40B4-BE49-F238E27FC236}">
                  <a16:creationId xmlns:a16="http://schemas.microsoft.com/office/drawing/2014/main" id="{9B8E7CCC-FFE0-AC06-D76F-8D3CEE20D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7665264" y="400726"/>
              <a:ext cx="1069732" cy="745979"/>
            </a:xfrm>
            <a:prstGeom prst="rect">
              <a:avLst/>
            </a:prstGeom>
          </p:spPr>
        </p:pic>
        <p:pic>
          <p:nvPicPr>
            <p:cNvPr id="18" name="!!Caret2">
              <a:extLst>
                <a:ext uri="{FF2B5EF4-FFF2-40B4-BE49-F238E27FC236}">
                  <a16:creationId xmlns:a16="http://schemas.microsoft.com/office/drawing/2014/main" id="{2D21B48F-6C51-D3EB-6702-78BDDCE60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9979029" y="-282623"/>
              <a:ext cx="1069732" cy="745979"/>
            </a:xfrm>
            <a:prstGeom prst="rect">
              <a:avLst/>
            </a:prstGeom>
          </p:spPr>
        </p:pic>
        <p:pic>
          <p:nvPicPr>
            <p:cNvPr id="19" name="!!Caret2">
              <a:extLst>
                <a:ext uri="{FF2B5EF4-FFF2-40B4-BE49-F238E27FC236}">
                  <a16:creationId xmlns:a16="http://schemas.microsoft.com/office/drawing/2014/main" id="{E809E2C5-27CA-D063-2B14-9B1FD4293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9294454" y="400726"/>
              <a:ext cx="1069732" cy="745979"/>
            </a:xfrm>
            <a:prstGeom prst="rect">
              <a:avLst/>
            </a:prstGeom>
          </p:spPr>
        </p:pic>
        <p:pic>
          <p:nvPicPr>
            <p:cNvPr id="20" name="!!Caret2">
              <a:extLst>
                <a:ext uri="{FF2B5EF4-FFF2-40B4-BE49-F238E27FC236}">
                  <a16:creationId xmlns:a16="http://schemas.microsoft.com/office/drawing/2014/main" id="{84214149-A322-424C-8356-1851CB4D5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1608216" y="-282623"/>
              <a:ext cx="1069732" cy="745979"/>
            </a:xfrm>
            <a:prstGeom prst="rect">
              <a:avLst/>
            </a:prstGeom>
          </p:spPr>
        </p:pic>
        <p:pic>
          <p:nvPicPr>
            <p:cNvPr id="21" name="!!Caret2">
              <a:extLst>
                <a:ext uri="{FF2B5EF4-FFF2-40B4-BE49-F238E27FC236}">
                  <a16:creationId xmlns:a16="http://schemas.microsoft.com/office/drawing/2014/main" id="{EB761965-D853-FDEA-86EA-C28294533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0923641" y="400726"/>
              <a:ext cx="1069732" cy="745979"/>
            </a:xfrm>
            <a:prstGeom prst="rect">
              <a:avLst/>
            </a:prstGeom>
          </p:spPr>
        </p:pic>
        <p:pic>
          <p:nvPicPr>
            <p:cNvPr id="22" name="!!Caret2">
              <a:extLst>
                <a:ext uri="{FF2B5EF4-FFF2-40B4-BE49-F238E27FC236}">
                  <a16:creationId xmlns:a16="http://schemas.microsoft.com/office/drawing/2014/main" id="{9784491D-1887-C66F-19F2-6187A320C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203890" y="1350319"/>
              <a:ext cx="1069732" cy="745979"/>
            </a:xfrm>
            <a:prstGeom prst="rect">
              <a:avLst/>
            </a:prstGeom>
          </p:spPr>
        </p:pic>
        <p:pic>
          <p:nvPicPr>
            <p:cNvPr id="23" name="!!Caret2">
              <a:extLst>
                <a:ext uri="{FF2B5EF4-FFF2-40B4-BE49-F238E27FC236}">
                  <a16:creationId xmlns:a16="http://schemas.microsoft.com/office/drawing/2014/main" id="{3C0D746E-04EF-D151-20B4-CA490AC61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-480685" y="2033668"/>
              <a:ext cx="1069732" cy="745979"/>
            </a:xfrm>
            <a:prstGeom prst="rect">
              <a:avLst/>
            </a:prstGeom>
          </p:spPr>
        </p:pic>
        <p:pic>
          <p:nvPicPr>
            <p:cNvPr id="24" name="!!Caret2">
              <a:extLst>
                <a:ext uri="{FF2B5EF4-FFF2-40B4-BE49-F238E27FC236}">
                  <a16:creationId xmlns:a16="http://schemas.microsoft.com/office/drawing/2014/main" id="{A0FDB5A4-9793-5D51-CCDC-4113343DB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833080" y="1350319"/>
              <a:ext cx="1069732" cy="745979"/>
            </a:xfrm>
            <a:prstGeom prst="rect">
              <a:avLst/>
            </a:prstGeom>
          </p:spPr>
        </p:pic>
        <p:pic>
          <p:nvPicPr>
            <p:cNvPr id="25" name="!!Caret2">
              <a:extLst>
                <a:ext uri="{FF2B5EF4-FFF2-40B4-BE49-F238E27FC236}">
                  <a16:creationId xmlns:a16="http://schemas.microsoft.com/office/drawing/2014/main" id="{4E69595B-2565-2B10-A379-6BAE3A7FB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148505" y="2033668"/>
              <a:ext cx="1069732" cy="745979"/>
            </a:xfrm>
            <a:prstGeom prst="rect">
              <a:avLst/>
            </a:prstGeom>
          </p:spPr>
        </p:pic>
        <p:pic>
          <p:nvPicPr>
            <p:cNvPr id="26" name="!!Caret2">
              <a:extLst>
                <a:ext uri="{FF2B5EF4-FFF2-40B4-BE49-F238E27FC236}">
                  <a16:creationId xmlns:a16="http://schemas.microsoft.com/office/drawing/2014/main" id="{A301CAD7-DA44-CA07-E11A-585B2C41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3462270" y="1350319"/>
              <a:ext cx="1069732" cy="745979"/>
            </a:xfrm>
            <a:prstGeom prst="rect">
              <a:avLst/>
            </a:prstGeom>
          </p:spPr>
        </p:pic>
        <p:pic>
          <p:nvPicPr>
            <p:cNvPr id="27" name="!!Caret2">
              <a:extLst>
                <a:ext uri="{FF2B5EF4-FFF2-40B4-BE49-F238E27FC236}">
                  <a16:creationId xmlns:a16="http://schemas.microsoft.com/office/drawing/2014/main" id="{AF0B4B79-6904-872D-6105-3178EC117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2777695" y="2033668"/>
              <a:ext cx="1069732" cy="745979"/>
            </a:xfrm>
            <a:prstGeom prst="rect">
              <a:avLst/>
            </a:prstGeom>
          </p:spPr>
        </p:pic>
        <p:pic>
          <p:nvPicPr>
            <p:cNvPr id="28" name="!!Caret2">
              <a:extLst>
                <a:ext uri="{FF2B5EF4-FFF2-40B4-BE49-F238E27FC236}">
                  <a16:creationId xmlns:a16="http://schemas.microsoft.com/office/drawing/2014/main" id="{11DFFE2B-6C73-F3EB-E691-87B47108F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5091460" y="1350319"/>
              <a:ext cx="1069732" cy="745979"/>
            </a:xfrm>
            <a:prstGeom prst="rect">
              <a:avLst/>
            </a:prstGeom>
          </p:spPr>
        </p:pic>
        <p:pic>
          <p:nvPicPr>
            <p:cNvPr id="29" name="!!Caret2">
              <a:extLst>
                <a:ext uri="{FF2B5EF4-FFF2-40B4-BE49-F238E27FC236}">
                  <a16:creationId xmlns:a16="http://schemas.microsoft.com/office/drawing/2014/main" id="{E3E56CA9-2032-CB99-7463-FF534FBC7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4406885" y="2033668"/>
              <a:ext cx="1069732" cy="745979"/>
            </a:xfrm>
            <a:prstGeom prst="rect">
              <a:avLst/>
            </a:prstGeom>
          </p:spPr>
        </p:pic>
        <p:pic>
          <p:nvPicPr>
            <p:cNvPr id="30" name="!!Caret2">
              <a:extLst>
                <a:ext uri="{FF2B5EF4-FFF2-40B4-BE49-F238E27FC236}">
                  <a16:creationId xmlns:a16="http://schemas.microsoft.com/office/drawing/2014/main" id="{F9FCBBF4-37C5-7F72-E6A2-EACE0CB0D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6720650" y="1350319"/>
              <a:ext cx="1069732" cy="745979"/>
            </a:xfrm>
            <a:prstGeom prst="rect">
              <a:avLst/>
            </a:prstGeom>
          </p:spPr>
        </p:pic>
        <p:pic>
          <p:nvPicPr>
            <p:cNvPr id="31" name="!!Caret2">
              <a:extLst>
                <a:ext uri="{FF2B5EF4-FFF2-40B4-BE49-F238E27FC236}">
                  <a16:creationId xmlns:a16="http://schemas.microsoft.com/office/drawing/2014/main" id="{7914C671-6726-B349-C68D-99D15FC94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6036075" y="2033668"/>
              <a:ext cx="1069732" cy="745979"/>
            </a:xfrm>
            <a:prstGeom prst="rect">
              <a:avLst/>
            </a:prstGeom>
          </p:spPr>
        </p:pic>
        <p:pic>
          <p:nvPicPr>
            <p:cNvPr id="32" name="!!Caret2">
              <a:extLst>
                <a:ext uri="{FF2B5EF4-FFF2-40B4-BE49-F238E27FC236}">
                  <a16:creationId xmlns:a16="http://schemas.microsoft.com/office/drawing/2014/main" id="{0D42A000-45A8-045D-471D-C3F77572A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8349839" y="1350319"/>
              <a:ext cx="1069732" cy="745979"/>
            </a:xfrm>
            <a:prstGeom prst="rect">
              <a:avLst/>
            </a:prstGeom>
          </p:spPr>
        </p:pic>
        <p:pic>
          <p:nvPicPr>
            <p:cNvPr id="33" name="!!Caret2">
              <a:extLst>
                <a:ext uri="{FF2B5EF4-FFF2-40B4-BE49-F238E27FC236}">
                  <a16:creationId xmlns:a16="http://schemas.microsoft.com/office/drawing/2014/main" id="{1053E86F-2614-3ED9-864C-701B8474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7665264" y="2033668"/>
              <a:ext cx="1069732" cy="745979"/>
            </a:xfrm>
            <a:prstGeom prst="rect">
              <a:avLst/>
            </a:prstGeom>
          </p:spPr>
        </p:pic>
        <p:pic>
          <p:nvPicPr>
            <p:cNvPr id="34" name="!!Caret2">
              <a:extLst>
                <a:ext uri="{FF2B5EF4-FFF2-40B4-BE49-F238E27FC236}">
                  <a16:creationId xmlns:a16="http://schemas.microsoft.com/office/drawing/2014/main" id="{5393FE5C-2760-6AA8-C1CE-8936F55D9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9979029" y="1350319"/>
              <a:ext cx="1069732" cy="745979"/>
            </a:xfrm>
            <a:prstGeom prst="rect">
              <a:avLst/>
            </a:prstGeom>
          </p:spPr>
        </p:pic>
        <p:pic>
          <p:nvPicPr>
            <p:cNvPr id="35" name="!!Caret2">
              <a:extLst>
                <a:ext uri="{FF2B5EF4-FFF2-40B4-BE49-F238E27FC236}">
                  <a16:creationId xmlns:a16="http://schemas.microsoft.com/office/drawing/2014/main" id="{963A3D60-A70B-A20C-A391-7F9FC7AEC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9294454" y="2033668"/>
              <a:ext cx="1069732" cy="745979"/>
            </a:xfrm>
            <a:prstGeom prst="rect">
              <a:avLst/>
            </a:prstGeom>
          </p:spPr>
        </p:pic>
        <p:pic>
          <p:nvPicPr>
            <p:cNvPr id="36" name="!!Caret2">
              <a:extLst>
                <a:ext uri="{FF2B5EF4-FFF2-40B4-BE49-F238E27FC236}">
                  <a16:creationId xmlns:a16="http://schemas.microsoft.com/office/drawing/2014/main" id="{AD7F231E-C187-A58E-129F-09995F4E7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1608216" y="1350319"/>
              <a:ext cx="1069732" cy="745979"/>
            </a:xfrm>
            <a:prstGeom prst="rect">
              <a:avLst/>
            </a:prstGeom>
          </p:spPr>
        </p:pic>
        <p:pic>
          <p:nvPicPr>
            <p:cNvPr id="37" name="!!Caret2">
              <a:extLst>
                <a:ext uri="{FF2B5EF4-FFF2-40B4-BE49-F238E27FC236}">
                  <a16:creationId xmlns:a16="http://schemas.microsoft.com/office/drawing/2014/main" id="{D0E16ABD-F70E-1B36-9FE4-9E5D5A308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0923641" y="2033668"/>
              <a:ext cx="1069732" cy="745979"/>
            </a:xfrm>
            <a:prstGeom prst="rect">
              <a:avLst/>
            </a:prstGeom>
          </p:spPr>
        </p:pic>
        <p:pic>
          <p:nvPicPr>
            <p:cNvPr id="38" name="!!Caret2">
              <a:extLst>
                <a:ext uri="{FF2B5EF4-FFF2-40B4-BE49-F238E27FC236}">
                  <a16:creationId xmlns:a16="http://schemas.microsoft.com/office/drawing/2014/main" id="{47C861E9-CBFE-2199-8B3C-D7150CC6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203890" y="2983261"/>
              <a:ext cx="1069732" cy="745979"/>
            </a:xfrm>
            <a:prstGeom prst="rect">
              <a:avLst/>
            </a:prstGeom>
          </p:spPr>
        </p:pic>
        <p:pic>
          <p:nvPicPr>
            <p:cNvPr id="39" name="!!Caret2">
              <a:extLst>
                <a:ext uri="{FF2B5EF4-FFF2-40B4-BE49-F238E27FC236}">
                  <a16:creationId xmlns:a16="http://schemas.microsoft.com/office/drawing/2014/main" id="{D536AC59-C24F-E1A4-79E7-501DECCC6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-480685" y="3666610"/>
              <a:ext cx="1069732" cy="745979"/>
            </a:xfrm>
            <a:prstGeom prst="rect">
              <a:avLst/>
            </a:prstGeom>
          </p:spPr>
        </p:pic>
        <p:pic>
          <p:nvPicPr>
            <p:cNvPr id="40" name="!!Caret2">
              <a:extLst>
                <a:ext uri="{FF2B5EF4-FFF2-40B4-BE49-F238E27FC236}">
                  <a16:creationId xmlns:a16="http://schemas.microsoft.com/office/drawing/2014/main" id="{CDC6EF0F-ECEF-E631-9B3B-758BF2F0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833080" y="2983261"/>
              <a:ext cx="1069732" cy="745979"/>
            </a:xfrm>
            <a:prstGeom prst="rect">
              <a:avLst/>
            </a:prstGeom>
          </p:spPr>
        </p:pic>
        <p:pic>
          <p:nvPicPr>
            <p:cNvPr id="41" name="!!Caret2">
              <a:extLst>
                <a:ext uri="{FF2B5EF4-FFF2-40B4-BE49-F238E27FC236}">
                  <a16:creationId xmlns:a16="http://schemas.microsoft.com/office/drawing/2014/main" id="{0AFB8F2B-BC7D-EB44-BAE9-2B8858BE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148505" y="3666610"/>
              <a:ext cx="1069732" cy="745979"/>
            </a:xfrm>
            <a:prstGeom prst="rect">
              <a:avLst/>
            </a:prstGeom>
          </p:spPr>
        </p:pic>
        <p:pic>
          <p:nvPicPr>
            <p:cNvPr id="42" name="!!Caret2">
              <a:extLst>
                <a:ext uri="{FF2B5EF4-FFF2-40B4-BE49-F238E27FC236}">
                  <a16:creationId xmlns:a16="http://schemas.microsoft.com/office/drawing/2014/main" id="{D8BAE608-E12E-6D4F-ED15-662F1E5D9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3462270" y="2983261"/>
              <a:ext cx="1069732" cy="745979"/>
            </a:xfrm>
            <a:prstGeom prst="rect">
              <a:avLst/>
            </a:prstGeom>
          </p:spPr>
        </p:pic>
        <p:pic>
          <p:nvPicPr>
            <p:cNvPr id="43" name="!!Caret2">
              <a:extLst>
                <a:ext uri="{FF2B5EF4-FFF2-40B4-BE49-F238E27FC236}">
                  <a16:creationId xmlns:a16="http://schemas.microsoft.com/office/drawing/2014/main" id="{D280C783-3F0B-D492-AAA9-E5A58038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2777695" y="3666610"/>
              <a:ext cx="1069732" cy="745979"/>
            </a:xfrm>
            <a:prstGeom prst="rect">
              <a:avLst/>
            </a:prstGeom>
          </p:spPr>
        </p:pic>
        <p:pic>
          <p:nvPicPr>
            <p:cNvPr id="44" name="!!Caret2">
              <a:extLst>
                <a:ext uri="{FF2B5EF4-FFF2-40B4-BE49-F238E27FC236}">
                  <a16:creationId xmlns:a16="http://schemas.microsoft.com/office/drawing/2014/main" id="{3DC77B7C-0043-C0A6-5D04-C5AC9BE0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5091460" y="2983261"/>
              <a:ext cx="1069732" cy="745979"/>
            </a:xfrm>
            <a:prstGeom prst="rect">
              <a:avLst/>
            </a:prstGeom>
          </p:spPr>
        </p:pic>
        <p:pic>
          <p:nvPicPr>
            <p:cNvPr id="45" name="!!Caret2">
              <a:extLst>
                <a:ext uri="{FF2B5EF4-FFF2-40B4-BE49-F238E27FC236}">
                  <a16:creationId xmlns:a16="http://schemas.microsoft.com/office/drawing/2014/main" id="{BE48209A-77BB-CF15-08D2-81272E7E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4406885" y="3666610"/>
              <a:ext cx="1069732" cy="745979"/>
            </a:xfrm>
            <a:prstGeom prst="rect">
              <a:avLst/>
            </a:prstGeom>
          </p:spPr>
        </p:pic>
        <p:pic>
          <p:nvPicPr>
            <p:cNvPr id="46" name="!!Caret2">
              <a:extLst>
                <a:ext uri="{FF2B5EF4-FFF2-40B4-BE49-F238E27FC236}">
                  <a16:creationId xmlns:a16="http://schemas.microsoft.com/office/drawing/2014/main" id="{0EF949DA-19BF-1B82-2EEF-DD22FE497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6720650" y="2983261"/>
              <a:ext cx="1069732" cy="745979"/>
            </a:xfrm>
            <a:prstGeom prst="rect">
              <a:avLst/>
            </a:prstGeom>
          </p:spPr>
        </p:pic>
        <p:pic>
          <p:nvPicPr>
            <p:cNvPr id="47" name="!!Caret2">
              <a:extLst>
                <a:ext uri="{FF2B5EF4-FFF2-40B4-BE49-F238E27FC236}">
                  <a16:creationId xmlns:a16="http://schemas.microsoft.com/office/drawing/2014/main" id="{62D33CC6-5A87-B332-0E8C-811297613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6036075" y="3666610"/>
              <a:ext cx="1069732" cy="745979"/>
            </a:xfrm>
            <a:prstGeom prst="rect">
              <a:avLst/>
            </a:prstGeom>
          </p:spPr>
        </p:pic>
        <p:pic>
          <p:nvPicPr>
            <p:cNvPr id="48" name="!!Caret2">
              <a:extLst>
                <a:ext uri="{FF2B5EF4-FFF2-40B4-BE49-F238E27FC236}">
                  <a16:creationId xmlns:a16="http://schemas.microsoft.com/office/drawing/2014/main" id="{7B7AB4DB-8765-C324-4713-B44C7F98E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8349839" y="2983261"/>
              <a:ext cx="1069732" cy="745979"/>
            </a:xfrm>
            <a:prstGeom prst="rect">
              <a:avLst/>
            </a:prstGeom>
          </p:spPr>
        </p:pic>
        <p:pic>
          <p:nvPicPr>
            <p:cNvPr id="49" name="!!Caret2">
              <a:extLst>
                <a:ext uri="{FF2B5EF4-FFF2-40B4-BE49-F238E27FC236}">
                  <a16:creationId xmlns:a16="http://schemas.microsoft.com/office/drawing/2014/main" id="{3D72B0C4-185F-17DD-4DD9-82B377C1F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7665264" y="3666610"/>
              <a:ext cx="1069732" cy="745979"/>
            </a:xfrm>
            <a:prstGeom prst="rect">
              <a:avLst/>
            </a:prstGeom>
          </p:spPr>
        </p:pic>
        <p:pic>
          <p:nvPicPr>
            <p:cNvPr id="50" name="!!Caret2">
              <a:extLst>
                <a:ext uri="{FF2B5EF4-FFF2-40B4-BE49-F238E27FC236}">
                  <a16:creationId xmlns:a16="http://schemas.microsoft.com/office/drawing/2014/main" id="{4F831D56-AA57-261A-6F16-9EBE4E5E9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9979029" y="2983261"/>
              <a:ext cx="1069732" cy="745979"/>
            </a:xfrm>
            <a:prstGeom prst="rect">
              <a:avLst/>
            </a:prstGeom>
          </p:spPr>
        </p:pic>
        <p:pic>
          <p:nvPicPr>
            <p:cNvPr id="51" name="!!Caret2">
              <a:extLst>
                <a:ext uri="{FF2B5EF4-FFF2-40B4-BE49-F238E27FC236}">
                  <a16:creationId xmlns:a16="http://schemas.microsoft.com/office/drawing/2014/main" id="{63DB2280-DAB2-1DFA-27A9-EFA19F110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9294454" y="3666610"/>
              <a:ext cx="1069732" cy="745979"/>
            </a:xfrm>
            <a:prstGeom prst="rect">
              <a:avLst/>
            </a:prstGeom>
          </p:spPr>
        </p:pic>
        <p:pic>
          <p:nvPicPr>
            <p:cNvPr id="52" name="!!Caret2">
              <a:extLst>
                <a:ext uri="{FF2B5EF4-FFF2-40B4-BE49-F238E27FC236}">
                  <a16:creationId xmlns:a16="http://schemas.microsoft.com/office/drawing/2014/main" id="{B4150323-33BB-BA01-9548-3EDDFC0F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1608216" y="2983261"/>
              <a:ext cx="1069732" cy="745979"/>
            </a:xfrm>
            <a:prstGeom prst="rect">
              <a:avLst/>
            </a:prstGeom>
          </p:spPr>
        </p:pic>
        <p:pic>
          <p:nvPicPr>
            <p:cNvPr id="53" name="!!Caret2">
              <a:extLst>
                <a:ext uri="{FF2B5EF4-FFF2-40B4-BE49-F238E27FC236}">
                  <a16:creationId xmlns:a16="http://schemas.microsoft.com/office/drawing/2014/main" id="{0C674BEB-B271-67CA-E304-63AFFC83F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0923641" y="3666610"/>
              <a:ext cx="1069732" cy="745979"/>
            </a:xfrm>
            <a:prstGeom prst="rect">
              <a:avLst/>
            </a:prstGeom>
          </p:spPr>
        </p:pic>
        <p:pic>
          <p:nvPicPr>
            <p:cNvPr id="54" name="!!Caret2">
              <a:extLst>
                <a:ext uri="{FF2B5EF4-FFF2-40B4-BE49-F238E27FC236}">
                  <a16:creationId xmlns:a16="http://schemas.microsoft.com/office/drawing/2014/main" id="{F06CAAEF-4E25-4C30-413B-62F7A86D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203890" y="4616203"/>
              <a:ext cx="1069732" cy="745979"/>
            </a:xfrm>
            <a:prstGeom prst="rect">
              <a:avLst/>
            </a:prstGeom>
          </p:spPr>
        </p:pic>
        <p:pic>
          <p:nvPicPr>
            <p:cNvPr id="55" name="!!Caret2">
              <a:extLst>
                <a:ext uri="{FF2B5EF4-FFF2-40B4-BE49-F238E27FC236}">
                  <a16:creationId xmlns:a16="http://schemas.microsoft.com/office/drawing/2014/main" id="{16CAD7FD-1A68-D413-0D79-1BAADC361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-480685" y="5299552"/>
              <a:ext cx="1069732" cy="745979"/>
            </a:xfrm>
            <a:prstGeom prst="rect">
              <a:avLst/>
            </a:prstGeom>
          </p:spPr>
        </p:pic>
        <p:pic>
          <p:nvPicPr>
            <p:cNvPr id="56" name="!!Caret2">
              <a:extLst>
                <a:ext uri="{FF2B5EF4-FFF2-40B4-BE49-F238E27FC236}">
                  <a16:creationId xmlns:a16="http://schemas.microsoft.com/office/drawing/2014/main" id="{C7361A9A-9C7F-B483-DF2D-5A7A654D6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833080" y="4616203"/>
              <a:ext cx="1069732" cy="745979"/>
            </a:xfrm>
            <a:prstGeom prst="rect">
              <a:avLst/>
            </a:prstGeom>
          </p:spPr>
        </p:pic>
        <p:pic>
          <p:nvPicPr>
            <p:cNvPr id="57" name="!!Caret2">
              <a:extLst>
                <a:ext uri="{FF2B5EF4-FFF2-40B4-BE49-F238E27FC236}">
                  <a16:creationId xmlns:a16="http://schemas.microsoft.com/office/drawing/2014/main" id="{FC23F038-B7CA-92B7-EBEE-2D55CA38B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148505" y="5299552"/>
              <a:ext cx="1069732" cy="745979"/>
            </a:xfrm>
            <a:prstGeom prst="rect">
              <a:avLst/>
            </a:prstGeom>
          </p:spPr>
        </p:pic>
        <p:pic>
          <p:nvPicPr>
            <p:cNvPr id="58" name="!!Caret2">
              <a:extLst>
                <a:ext uri="{FF2B5EF4-FFF2-40B4-BE49-F238E27FC236}">
                  <a16:creationId xmlns:a16="http://schemas.microsoft.com/office/drawing/2014/main" id="{CFCFF82F-F7F5-9670-0526-DA3B1280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3462270" y="4616203"/>
              <a:ext cx="1069732" cy="745979"/>
            </a:xfrm>
            <a:prstGeom prst="rect">
              <a:avLst/>
            </a:prstGeom>
          </p:spPr>
        </p:pic>
        <p:pic>
          <p:nvPicPr>
            <p:cNvPr id="59" name="!!Caret2">
              <a:extLst>
                <a:ext uri="{FF2B5EF4-FFF2-40B4-BE49-F238E27FC236}">
                  <a16:creationId xmlns:a16="http://schemas.microsoft.com/office/drawing/2014/main" id="{EED6D349-AB49-81CA-E45B-4D2942865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2777695" y="5299552"/>
              <a:ext cx="1069732" cy="745979"/>
            </a:xfrm>
            <a:prstGeom prst="rect">
              <a:avLst/>
            </a:prstGeom>
          </p:spPr>
        </p:pic>
        <p:pic>
          <p:nvPicPr>
            <p:cNvPr id="60" name="!!Caret2">
              <a:extLst>
                <a:ext uri="{FF2B5EF4-FFF2-40B4-BE49-F238E27FC236}">
                  <a16:creationId xmlns:a16="http://schemas.microsoft.com/office/drawing/2014/main" id="{0DB4C988-DE99-5CF9-6A3E-9685DCAD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5091460" y="4616203"/>
              <a:ext cx="1069732" cy="745979"/>
            </a:xfrm>
            <a:prstGeom prst="rect">
              <a:avLst/>
            </a:prstGeom>
          </p:spPr>
        </p:pic>
        <p:pic>
          <p:nvPicPr>
            <p:cNvPr id="61" name="!!Caret2">
              <a:extLst>
                <a:ext uri="{FF2B5EF4-FFF2-40B4-BE49-F238E27FC236}">
                  <a16:creationId xmlns:a16="http://schemas.microsoft.com/office/drawing/2014/main" id="{5BF7C16A-0A5E-A7D7-C30E-235FCBFAE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4406885" y="5299552"/>
              <a:ext cx="1069732" cy="745979"/>
            </a:xfrm>
            <a:prstGeom prst="rect">
              <a:avLst/>
            </a:prstGeom>
          </p:spPr>
        </p:pic>
        <p:pic>
          <p:nvPicPr>
            <p:cNvPr id="62" name="!!Caret2">
              <a:extLst>
                <a:ext uri="{FF2B5EF4-FFF2-40B4-BE49-F238E27FC236}">
                  <a16:creationId xmlns:a16="http://schemas.microsoft.com/office/drawing/2014/main" id="{F7B756FC-E9BD-D6CD-B4E7-1D6220121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6720650" y="4616203"/>
              <a:ext cx="1069732" cy="745979"/>
            </a:xfrm>
            <a:prstGeom prst="rect">
              <a:avLst/>
            </a:prstGeom>
          </p:spPr>
        </p:pic>
        <p:pic>
          <p:nvPicPr>
            <p:cNvPr id="63" name="!!Caret2">
              <a:extLst>
                <a:ext uri="{FF2B5EF4-FFF2-40B4-BE49-F238E27FC236}">
                  <a16:creationId xmlns:a16="http://schemas.microsoft.com/office/drawing/2014/main" id="{1DA76453-B67A-4CF5-F116-FF38FCA56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6036075" y="5299552"/>
              <a:ext cx="1069732" cy="745979"/>
            </a:xfrm>
            <a:prstGeom prst="rect">
              <a:avLst/>
            </a:prstGeom>
          </p:spPr>
        </p:pic>
        <p:pic>
          <p:nvPicPr>
            <p:cNvPr id="64" name="!!Caret2">
              <a:extLst>
                <a:ext uri="{FF2B5EF4-FFF2-40B4-BE49-F238E27FC236}">
                  <a16:creationId xmlns:a16="http://schemas.microsoft.com/office/drawing/2014/main" id="{ECDE0EEA-BDCF-3C5C-9D65-33AA6FDE2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8349839" y="4616203"/>
              <a:ext cx="1069732" cy="745979"/>
            </a:xfrm>
            <a:prstGeom prst="rect">
              <a:avLst/>
            </a:prstGeom>
          </p:spPr>
        </p:pic>
        <p:pic>
          <p:nvPicPr>
            <p:cNvPr id="65" name="!!Caret2">
              <a:extLst>
                <a:ext uri="{FF2B5EF4-FFF2-40B4-BE49-F238E27FC236}">
                  <a16:creationId xmlns:a16="http://schemas.microsoft.com/office/drawing/2014/main" id="{61EDCF8E-A717-2385-682E-7AF4ECBF6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7665264" y="5299552"/>
              <a:ext cx="1069732" cy="745979"/>
            </a:xfrm>
            <a:prstGeom prst="rect">
              <a:avLst/>
            </a:prstGeom>
          </p:spPr>
        </p:pic>
        <p:pic>
          <p:nvPicPr>
            <p:cNvPr id="66" name="!!Caret2">
              <a:extLst>
                <a:ext uri="{FF2B5EF4-FFF2-40B4-BE49-F238E27FC236}">
                  <a16:creationId xmlns:a16="http://schemas.microsoft.com/office/drawing/2014/main" id="{36E3D66A-1C16-14D4-DBC8-929276B3A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9979029" y="4616203"/>
              <a:ext cx="1069732" cy="745979"/>
            </a:xfrm>
            <a:prstGeom prst="rect">
              <a:avLst/>
            </a:prstGeom>
          </p:spPr>
        </p:pic>
        <p:pic>
          <p:nvPicPr>
            <p:cNvPr id="67" name="!!Caret2">
              <a:extLst>
                <a:ext uri="{FF2B5EF4-FFF2-40B4-BE49-F238E27FC236}">
                  <a16:creationId xmlns:a16="http://schemas.microsoft.com/office/drawing/2014/main" id="{52D11200-0422-E2DC-2B5E-856E420BC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9294454" y="5299552"/>
              <a:ext cx="1069732" cy="745979"/>
            </a:xfrm>
            <a:prstGeom prst="rect">
              <a:avLst/>
            </a:prstGeom>
          </p:spPr>
        </p:pic>
        <p:pic>
          <p:nvPicPr>
            <p:cNvPr id="68" name="!!Caret2">
              <a:extLst>
                <a:ext uri="{FF2B5EF4-FFF2-40B4-BE49-F238E27FC236}">
                  <a16:creationId xmlns:a16="http://schemas.microsoft.com/office/drawing/2014/main" id="{34AD7C37-B632-4FEA-8D78-C6A0B6B2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1608216" y="4616203"/>
              <a:ext cx="1069732" cy="745979"/>
            </a:xfrm>
            <a:prstGeom prst="rect">
              <a:avLst/>
            </a:prstGeom>
          </p:spPr>
        </p:pic>
        <p:pic>
          <p:nvPicPr>
            <p:cNvPr id="69" name="!!Caret2">
              <a:extLst>
                <a:ext uri="{FF2B5EF4-FFF2-40B4-BE49-F238E27FC236}">
                  <a16:creationId xmlns:a16="http://schemas.microsoft.com/office/drawing/2014/main" id="{F4D855C1-554A-9D9E-8881-D5C14A509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V="1">
              <a:off x="10923641" y="5299552"/>
              <a:ext cx="1069732" cy="745979"/>
            </a:xfrm>
            <a:prstGeom prst="rect">
              <a:avLst/>
            </a:prstGeom>
          </p:spPr>
        </p:pic>
        <p:pic>
          <p:nvPicPr>
            <p:cNvPr id="70" name="!!Caret2">
              <a:extLst>
                <a:ext uri="{FF2B5EF4-FFF2-40B4-BE49-F238E27FC236}">
                  <a16:creationId xmlns:a16="http://schemas.microsoft.com/office/drawing/2014/main" id="{3A796AD3-5C67-6533-2A2E-73120EB7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203890" y="6249146"/>
              <a:ext cx="1069732" cy="745979"/>
            </a:xfrm>
            <a:prstGeom prst="rect">
              <a:avLst/>
            </a:prstGeom>
          </p:spPr>
        </p:pic>
        <p:pic>
          <p:nvPicPr>
            <p:cNvPr id="71" name="!!Caret2">
              <a:extLst>
                <a:ext uri="{FF2B5EF4-FFF2-40B4-BE49-F238E27FC236}">
                  <a16:creationId xmlns:a16="http://schemas.microsoft.com/office/drawing/2014/main" id="{743EE9F7-FE34-250F-5E2C-F506E8865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833080" y="6249146"/>
              <a:ext cx="1069732" cy="745979"/>
            </a:xfrm>
            <a:prstGeom prst="rect">
              <a:avLst/>
            </a:prstGeom>
          </p:spPr>
        </p:pic>
        <p:pic>
          <p:nvPicPr>
            <p:cNvPr id="72" name="!!Caret2">
              <a:extLst>
                <a:ext uri="{FF2B5EF4-FFF2-40B4-BE49-F238E27FC236}">
                  <a16:creationId xmlns:a16="http://schemas.microsoft.com/office/drawing/2014/main" id="{A8B442FD-D496-2F06-437A-1E7F03BF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3462270" y="6249146"/>
              <a:ext cx="1069732" cy="745979"/>
            </a:xfrm>
            <a:prstGeom prst="rect">
              <a:avLst/>
            </a:prstGeom>
          </p:spPr>
        </p:pic>
        <p:pic>
          <p:nvPicPr>
            <p:cNvPr id="73" name="!!Caret2">
              <a:extLst>
                <a:ext uri="{FF2B5EF4-FFF2-40B4-BE49-F238E27FC236}">
                  <a16:creationId xmlns:a16="http://schemas.microsoft.com/office/drawing/2014/main" id="{E214FEBA-1600-4FB5-C4EA-F1C9D7387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5091460" y="6249146"/>
              <a:ext cx="1069732" cy="745979"/>
            </a:xfrm>
            <a:prstGeom prst="rect">
              <a:avLst/>
            </a:prstGeom>
          </p:spPr>
        </p:pic>
        <p:pic>
          <p:nvPicPr>
            <p:cNvPr id="74" name="!!Caret2">
              <a:extLst>
                <a:ext uri="{FF2B5EF4-FFF2-40B4-BE49-F238E27FC236}">
                  <a16:creationId xmlns:a16="http://schemas.microsoft.com/office/drawing/2014/main" id="{4F3113C7-5F5C-EE0A-AA5B-F62CEED8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6720650" y="6249146"/>
              <a:ext cx="1069732" cy="745979"/>
            </a:xfrm>
            <a:prstGeom prst="rect">
              <a:avLst/>
            </a:prstGeom>
          </p:spPr>
        </p:pic>
        <p:pic>
          <p:nvPicPr>
            <p:cNvPr id="75" name="!!Caret2">
              <a:extLst>
                <a:ext uri="{FF2B5EF4-FFF2-40B4-BE49-F238E27FC236}">
                  <a16:creationId xmlns:a16="http://schemas.microsoft.com/office/drawing/2014/main" id="{FAFAAB85-E26A-27ED-5CFB-485752CC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8349839" y="6249146"/>
              <a:ext cx="1069732" cy="745979"/>
            </a:xfrm>
            <a:prstGeom prst="rect">
              <a:avLst/>
            </a:prstGeom>
          </p:spPr>
        </p:pic>
        <p:pic>
          <p:nvPicPr>
            <p:cNvPr id="76" name="!!Caret2">
              <a:extLst>
                <a:ext uri="{FF2B5EF4-FFF2-40B4-BE49-F238E27FC236}">
                  <a16:creationId xmlns:a16="http://schemas.microsoft.com/office/drawing/2014/main" id="{BED3E33C-2389-EFA0-B644-7B4093CB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9979029" y="6249146"/>
              <a:ext cx="1069732" cy="745979"/>
            </a:xfrm>
            <a:prstGeom prst="rect">
              <a:avLst/>
            </a:prstGeom>
          </p:spPr>
        </p:pic>
        <p:pic>
          <p:nvPicPr>
            <p:cNvPr id="77" name="!!Caret2">
              <a:extLst>
                <a:ext uri="{FF2B5EF4-FFF2-40B4-BE49-F238E27FC236}">
                  <a16:creationId xmlns:a16="http://schemas.microsoft.com/office/drawing/2014/main" id="{416E84B4-127F-8F19-6624-383FEF0C2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700000" flipH="1">
              <a:off x="11608216" y="6249146"/>
              <a:ext cx="1069732" cy="745979"/>
            </a:xfrm>
            <a:prstGeom prst="rect">
              <a:avLst/>
            </a:prstGeom>
          </p:spPr>
        </p:pic>
      </p:grpSp>
      <p:pic>
        <p:nvPicPr>
          <p:cNvPr id="2" name="Picture 1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2D2DE3A7-6915-8511-6FD4-2CAC2C42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95BBDAA-5557-B24E-F53E-DC5427363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1460223"/>
            <a:ext cx="10912786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ADA8558-684D-0E44-3B37-B5B7FE05D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BCF96F2-E04C-BDCB-5EE9-0E28091D44A7}"/>
              </a:ext>
            </a:extLst>
          </p:cNvPr>
          <p:cNvGrpSpPr/>
          <p:nvPr/>
        </p:nvGrpSpPr>
        <p:grpSpPr>
          <a:xfrm>
            <a:off x="9759933" y="2129505"/>
            <a:ext cx="1909095" cy="1909095"/>
            <a:chOff x="9759933" y="2129505"/>
            <a:chExt cx="1909095" cy="19090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DB5D428-8C12-BE44-0E8D-10619409B4FA}"/>
                </a:ext>
              </a:extLst>
            </p:cNvPr>
            <p:cNvSpPr/>
            <p:nvPr/>
          </p:nvSpPr>
          <p:spPr>
            <a:xfrm>
              <a:off x="9759933" y="2129505"/>
              <a:ext cx="1909095" cy="1909095"/>
            </a:xfrm>
            <a:prstGeom prst="ellipse">
              <a:avLst/>
            </a:prstGeom>
            <a:solidFill>
              <a:schemeClr val="accent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76" name="Picture 75" descr="A person holding a phone in front of a shoe display&#10;&#10;Description automatically generated">
              <a:extLst>
                <a:ext uri="{FF2B5EF4-FFF2-40B4-BE49-F238E27FC236}">
                  <a16:creationId xmlns:a16="http://schemas.microsoft.com/office/drawing/2014/main" id="{794ACCC2-8212-E07F-ACD5-66D1D32CB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02" t="13089" r="21566" b="21314"/>
            <a:stretch/>
          </p:blipFill>
          <p:spPr>
            <a:xfrm>
              <a:off x="9920142" y="2289713"/>
              <a:ext cx="1588678" cy="1588678"/>
            </a:xfrm>
            <a:prstGeom prst="ellipse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34F302D-E091-8CBE-E155-F36DB4977E00}"/>
              </a:ext>
            </a:extLst>
          </p:cNvPr>
          <p:cNvSpPr txBox="1"/>
          <p:nvPr/>
        </p:nvSpPr>
        <p:spPr>
          <a:xfrm>
            <a:off x="3241542" y="4222350"/>
            <a:ext cx="1887160" cy="9144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Attendees prioritize immersive, hands-on experiences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9181613-FA53-0CEA-D5AA-0CBCBADCE144}"/>
              </a:ext>
            </a:extLst>
          </p:cNvPr>
          <p:cNvGrpSpPr/>
          <p:nvPr/>
        </p:nvGrpSpPr>
        <p:grpSpPr>
          <a:xfrm>
            <a:off x="7599117" y="2129505"/>
            <a:ext cx="1909095" cy="1909095"/>
            <a:chOff x="7599117" y="2129505"/>
            <a:chExt cx="1909095" cy="19090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B18EDC5-2264-5322-10D8-475B95C9C49F}"/>
                </a:ext>
              </a:extLst>
            </p:cNvPr>
            <p:cNvSpPr/>
            <p:nvPr/>
          </p:nvSpPr>
          <p:spPr>
            <a:xfrm>
              <a:off x="7599117" y="2129505"/>
              <a:ext cx="1909095" cy="1909095"/>
            </a:xfrm>
            <a:prstGeom prst="ellipse">
              <a:avLst/>
            </a:pr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A0612B6-5139-6127-FF1A-E1462E624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2" t="19546" r="19831"/>
            <a:stretch/>
          </p:blipFill>
          <p:spPr>
            <a:xfrm>
              <a:off x="7759326" y="2290089"/>
              <a:ext cx="1588678" cy="15886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3694DC-B8BC-D4A3-91CA-616004CBA4FE}"/>
              </a:ext>
            </a:extLst>
          </p:cNvPr>
          <p:cNvSpPr txBox="1"/>
          <p:nvPr/>
        </p:nvSpPr>
        <p:spPr>
          <a:xfrm>
            <a:off x="5334409" y="4222350"/>
            <a:ext cx="202642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1BB37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Attendees are looking for new and different learning formats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385E2-87DF-5426-AF66-340378365C13}"/>
              </a:ext>
            </a:extLst>
          </p:cNvPr>
          <p:cNvSpPr txBox="1"/>
          <p:nvPr/>
        </p:nvSpPr>
        <p:spPr>
          <a:xfrm>
            <a:off x="7540452" y="4222350"/>
            <a:ext cx="202642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AC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Attendees want more substantive networking opportunities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AC00"/>
              </a:solidFill>
              <a:effectLst/>
              <a:uLnTx/>
              <a:uFillTx/>
              <a:latin typeface="Nunito Sans ExtraLight" panose="000003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BEF65-C6C3-F4A9-127B-16086B672ADB}"/>
              </a:ext>
            </a:extLst>
          </p:cNvPr>
          <p:cNvGrpSpPr/>
          <p:nvPr/>
        </p:nvGrpSpPr>
        <p:grpSpPr>
          <a:xfrm>
            <a:off x="5393074" y="2129505"/>
            <a:ext cx="1909095" cy="1909095"/>
            <a:chOff x="5393074" y="2129505"/>
            <a:chExt cx="1909095" cy="190909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CABA802-B935-BC9A-7FEE-22855E55AFA5}"/>
                </a:ext>
              </a:extLst>
            </p:cNvPr>
            <p:cNvSpPr/>
            <p:nvPr/>
          </p:nvSpPr>
          <p:spPr>
            <a:xfrm>
              <a:off x="5393074" y="2129505"/>
              <a:ext cx="1909095" cy="1909095"/>
            </a:xfrm>
            <a:prstGeom prst="ellipse">
              <a:avLst/>
            </a:pr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C715E55-FF9E-6388-ADD2-CFD4F4B5F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36" t="16865" r="13871"/>
            <a:stretch/>
          </p:blipFill>
          <p:spPr>
            <a:xfrm>
              <a:off x="5553283" y="2289713"/>
              <a:ext cx="1588678" cy="1588678"/>
            </a:xfrm>
            <a:prstGeom prst="ellipse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436EF58-94EC-ED86-E867-904B6DE609A2}"/>
              </a:ext>
            </a:extLst>
          </p:cNvPr>
          <p:cNvSpPr/>
          <p:nvPr/>
        </p:nvSpPr>
        <p:spPr>
          <a:xfrm>
            <a:off x="5270298" y="1839898"/>
            <a:ext cx="827274" cy="8272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11464-ADA9-B89F-FE94-D73EE5A536D7}"/>
              </a:ext>
            </a:extLst>
          </p:cNvPr>
          <p:cNvGrpSpPr/>
          <p:nvPr/>
        </p:nvGrpSpPr>
        <p:grpSpPr>
          <a:xfrm>
            <a:off x="3230575" y="2129505"/>
            <a:ext cx="1909095" cy="1909095"/>
            <a:chOff x="3230575" y="2129505"/>
            <a:chExt cx="1909095" cy="190909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DC72AB-0B93-A162-DAF3-F6E08A73DE6D}"/>
                </a:ext>
              </a:extLst>
            </p:cNvPr>
            <p:cNvSpPr/>
            <p:nvPr/>
          </p:nvSpPr>
          <p:spPr>
            <a:xfrm>
              <a:off x="3230575" y="2129505"/>
              <a:ext cx="1909095" cy="1909095"/>
            </a:xfrm>
            <a:prstGeom prst="ellipse">
              <a:avLst/>
            </a:pr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0160363-33EA-9132-A8BC-27CE8F0CF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1" t="9590" r="27070" b="9478"/>
            <a:stretch/>
          </p:blipFill>
          <p:spPr>
            <a:xfrm>
              <a:off x="3390783" y="2289713"/>
              <a:ext cx="1588678" cy="1588678"/>
            </a:xfrm>
            <a:prstGeom prst="ellipse">
              <a:avLst/>
            </a:prstGeom>
          </p:spPr>
        </p:pic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id="{C9D5B90D-381D-CA39-1ACE-8AEEE774842A}"/>
              </a:ext>
            </a:extLst>
          </p:cNvPr>
          <p:cNvSpPr/>
          <p:nvPr/>
        </p:nvSpPr>
        <p:spPr>
          <a:xfrm>
            <a:off x="3078303" y="1839898"/>
            <a:ext cx="827274" cy="8272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33A75E0-F6F2-1A02-290B-716A03EC43D0}"/>
              </a:ext>
            </a:extLst>
          </p:cNvPr>
          <p:cNvGrpSpPr/>
          <p:nvPr/>
        </p:nvGrpSpPr>
        <p:grpSpPr>
          <a:xfrm>
            <a:off x="3309049" y="2310203"/>
            <a:ext cx="364317" cy="116562"/>
            <a:chOff x="3932001" y="2440597"/>
            <a:chExt cx="465326" cy="148879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E746A45-0007-84DD-C2E5-F45F1C1063E9}"/>
                </a:ext>
              </a:extLst>
            </p:cNvPr>
            <p:cNvSpPr/>
            <p:nvPr/>
          </p:nvSpPr>
          <p:spPr>
            <a:xfrm>
              <a:off x="4129222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10D6569-D6E3-DDAF-FED5-404398D94E22}"/>
                </a:ext>
              </a:extLst>
            </p:cNvPr>
            <p:cNvSpPr/>
            <p:nvPr/>
          </p:nvSpPr>
          <p:spPr>
            <a:xfrm>
              <a:off x="3967717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C7C345-EEB8-CDC8-860D-5DABDF3DA456}"/>
                </a:ext>
              </a:extLst>
            </p:cNvPr>
            <p:cNvSpPr/>
            <p:nvPr/>
          </p:nvSpPr>
          <p:spPr>
            <a:xfrm>
              <a:off x="4289703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84" name="Graphic 60">
              <a:extLst>
                <a:ext uri="{FF2B5EF4-FFF2-40B4-BE49-F238E27FC236}">
                  <a16:creationId xmlns:a16="http://schemas.microsoft.com/office/drawing/2014/main" id="{DDA0A783-E99C-998F-8BAA-EC3D1389878F}"/>
                </a:ext>
              </a:extLst>
            </p:cNvPr>
            <p:cNvGrpSpPr/>
            <p:nvPr/>
          </p:nvGrpSpPr>
          <p:grpSpPr>
            <a:xfrm>
              <a:off x="3932001" y="2440597"/>
              <a:ext cx="465326" cy="148879"/>
              <a:chOff x="5286738" y="3347299"/>
              <a:chExt cx="1085844" cy="347408"/>
            </a:xfrm>
            <a:solidFill>
              <a:schemeClr val="tx1"/>
            </a:solidFill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CF35346-5091-266B-1CAA-5594DFF00C29}"/>
                  </a:ext>
                </a:extLst>
              </p:cNvPr>
              <p:cNvSpPr/>
              <p:nvPr/>
            </p:nvSpPr>
            <p:spPr>
              <a:xfrm>
                <a:off x="5359558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AA220104-2019-A305-8435-A95079230E88}"/>
                  </a:ext>
                </a:extLst>
              </p:cNvPr>
              <p:cNvSpPr/>
              <p:nvPr/>
            </p:nvSpPr>
            <p:spPr>
              <a:xfrm>
                <a:off x="5743187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E05B2BD8-8263-FED8-ED87-D1D1B24083A3}"/>
                  </a:ext>
                </a:extLst>
              </p:cNvPr>
              <p:cNvSpPr/>
              <p:nvPr/>
            </p:nvSpPr>
            <p:spPr>
              <a:xfrm>
                <a:off x="6118093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DE3F1E3-4AA0-4301-B1B3-35B13CE83B7A}"/>
                  </a:ext>
                </a:extLst>
              </p:cNvPr>
              <p:cNvSpPr/>
              <p:nvPr/>
            </p:nvSpPr>
            <p:spPr>
              <a:xfrm>
                <a:off x="5286738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6DD43A7-BD54-F930-3AB4-4FC5C60966F4}"/>
                  </a:ext>
                </a:extLst>
              </p:cNvPr>
              <p:cNvSpPr/>
              <p:nvPr/>
            </p:nvSpPr>
            <p:spPr>
              <a:xfrm>
                <a:off x="5666006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6CB0AEE-EE2D-C4A3-7EFC-42426E1FFA97}"/>
                  </a:ext>
                </a:extLst>
              </p:cNvPr>
              <p:cNvSpPr/>
              <p:nvPr/>
            </p:nvSpPr>
            <p:spPr>
              <a:xfrm>
                <a:off x="6045274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F582940-61BA-2216-A932-EC9EE76BB7E5}"/>
              </a:ext>
            </a:extLst>
          </p:cNvPr>
          <p:cNvGrpSpPr/>
          <p:nvPr/>
        </p:nvGrpSpPr>
        <p:grpSpPr>
          <a:xfrm>
            <a:off x="3310508" y="2195286"/>
            <a:ext cx="364317" cy="116562"/>
            <a:chOff x="3932001" y="2440597"/>
            <a:chExt cx="465326" cy="148879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91A851F-8E66-E5C9-743E-17965DC530A0}"/>
                </a:ext>
              </a:extLst>
            </p:cNvPr>
            <p:cNvSpPr/>
            <p:nvPr/>
          </p:nvSpPr>
          <p:spPr>
            <a:xfrm>
              <a:off x="4129222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38C86465-455D-7399-9D9C-115592483BA4}"/>
                </a:ext>
              </a:extLst>
            </p:cNvPr>
            <p:cNvSpPr/>
            <p:nvPr/>
          </p:nvSpPr>
          <p:spPr>
            <a:xfrm>
              <a:off x="3967717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D43EFE5-53B0-1C18-4A8A-E5F118835928}"/>
                </a:ext>
              </a:extLst>
            </p:cNvPr>
            <p:cNvSpPr/>
            <p:nvPr/>
          </p:nvSpPr>
          <p:spPr>
            <a:xfrm>
              <a:off x="4289703" y="2441552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123" name="Graphic 60">
              <a:extLst>
                <a:ext uri="{FF2B5EF4-FFF2-40B4-BE49-F238E27FC236}">
                  <a16:creationId xmlns:a16="http://schemas.microsoft.com/office/drawing/2014/main" id="{52901994-C223-ACFB-38CD-EB82A4D9C9A5}"/>
                </a:ext>
              </a:extLst>
            </p:cNvPr>
            <p:cNvGrpSpPr/>
            <p:nvPr/>
          </p:nvGrpSpPr>
          <p:grpSpPr>
            <a:xfrm>
              <a:off x="3932001" y="2440597"/>
              <a:ext cx="465326" cy="148879"/>
              <a:chOff x="5286738" y="3347299"/>
              <a:chExt cx="1085844" cy="347408"/>
            </a:xfrm>
            <a:solidFill>
              <a:schemeClr val="tx1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B670F4DC-5BB5-C7EA-B3CA-E899561FE5EB}"/>
                  </a:ext>
                </a:extLst>
              </p:cNvPr>
              <p:cNvSpPr/>
              <p:nvPr/>
            </p:nvSpPr>
            <p:spPr>
              <a:xfrm>
                <a:off x="5359558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1A80107-94F3-A382-0471-D6150598994E}"/>
                  </a:ext>
                </a:extLst>
              </p:cNvPr>
              <p:cNvSpPr/>
              <p:nvPr/>
            </p:nvSpPr>
            <p:spPr>
              <a:xfrm>
                <a:off x="5743187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F484E3E3-FFFC-4FF4-864E-8577868C02BD}"/>
                  </a:ext>
                </a:extLst>
              </p:cNvPr>
              <p:cNvSpPr/>
              <p:nvPr/>
            </p:nvSpPr>
            <p:spPr>
              <a:xfrm>
                <a:off x="6118093" y="3347299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B12611C-A1F6-649F-3553-2B7329DBC250}"/>
                  </a:ext>
                </a:extLst>
              </p:cNvPr>
              <p:cNvSpPr/>
              <p:nvPr/>
            </p:nvSpPr>
            <p:spPr>
              <a:xfrm>
                <a:off x="5286738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D04DBE7-D2B7-B7D0-E73B-757F4B88C5BB}"/>
                  </a:ext>
                </a:extLst>
              </p:cNvPr>
              <p:cNvSpPr/>
              <p:nvPr/>
            </p:nvSpPr>
            <p:spPr>
              <a:xfrm>
                <a:off x="5666006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729B5EEB-5206-F293-230F-231FA9593ADD}"/>
                  </a:ext>
                </a:extLst>
              </p:cNvPr>
              <p:cNvSpPr/>
              <p:nvPr/>
            </p:nvSpPr>
            <p:spPr>
              <a:xfrm>
                <a:off x="6045274" y="3557223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241DF9B-512D-F7D6-B10F-019B615E0760}"/>
              </a:ext>
            </a:extLst>
          </p:cNvPr>
          <p:cNvGrpSpPr/>
          <p:nvPr/>
        </p:nvGrpSpPr>
        <p:grpSpPr>
          <a:xfrm>
            <a:off x="3310508" y="2080324"/>
            <a:ext cx="364316" cy="116562"/>
            <a:chOff x="3933865" y="2146983"/>
            <a:chExt cx="465324" cy="148879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87C9F60-E7E2-4891-010C-DBAF26368C19}"/>
                </a:ext>
              </a:extLst>
            </p:cNvPr>
            <p:cNvSpPr/>
            <p:nvPr/>
          </p:nvSpPr>
          <p:spPr>
            <a:xfrm>
              <a:off x="4129222" y="2150353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549078E-CC44-D533-74F1-1EA0D9847A32}"/>
                </a:ext>
              </a:extLst>
            </p:cNvPr>
            <p:cNvSpPr/>
            <p:nvPr/>
          </p:nvSpPr>
          <p:spPr>
            <a:xfrm>
              <a:off x="3967717" y="2150353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239D83FB-140A-9C80-ADC5-B9F3D478E5F8}"/>
                </a:ext>
              </a:extLst>
            </p:cNvPr>
            <p:cNvSpPr/>
            <p:nvPr/>
          </p:nvSpPr>
          <p:spPr>
            <a:xfrm>
              <a:off x="4289704" y="2150353"/>
              <a:ext cx="70130" cy="76573"/>
            </a:xfrm>
            <a:prstGeom prst="ellipse">
              <a:avLst/>
            </a:pr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134" name="Graphic 60">
              <a:extLst>
                <a:ext uri="{FF2B5EF4-FFF2-40B4-BE49-F238E27FC236}">
                  <a16:creationId xmlns:a16="http://schemas.microsoft.com/office/drawing/2014/main" id="{A3380A99-E2AE-FC36-EC8A-85770D972859}"/>
                </a:ext>
              </a:extLst>
            </p:cNvPr>
            <p:cNvGrpSpPr/>
            <p:nvPr/>
          </p:nvGrpSpPr>
          <p:grpSpPr>
            <a:xfrm>
              <a:off x="3933865" y="2146983"/>
              <a:ext cx="465324" cy="148879"/>
              <a:chOff x="5291100" y="2662152"/>
              <a:chExt cx="1085843" cy="347408"/>
            </a:xfrm>
            <a:solidFill>
              <a:schemeClr val="tx1"/>
            </a:solidFill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21A1C56-27F7-D6DE-894F-0ADA4C2805A5}"/>
                  </a:ext>
                </a:extLst>
              </p:cNvPr>
              <p:cNvSpPr/>
              <p:nvPr/>
            </p:nvSpPr>
            <p:spPr>
              <a:xfrm>
                <a:off x="5363919" y="2662152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3955C21-9160-161B-080A-37560AEB1EEA}"/>
                  </a:ext>
                </a:extLst>
              </p:cNvPr>
              <p:cNvSpPr/>
              <p:nvPr/>
            </p:nvSpPr>
            <p:spPr>
              <a:xfrm>
                <a:off x="5747359" y="2662152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6C398B3-94CB-B46B-2E44-5DC849270AFD}"/>
                  </a:ext>
                </a:extLst>
              </p:cNvPr>
              <p:cNvSpPr/>
              <p:nvPr/>
            </p:nvSpPr>
            <p:spPr>
              <a:xfrm>
                <a:off x="6122455" y="2662152"/>
                <a:ext cx="180910" cy="196839"/>
              </a:xfrm>
              <a:custGeom>
                <a:avLst/>
                <a:gdLst>
                  <a:gd name="connsiteX0" fmla="*/ 90455 w 180910"/>
                  <a:gd name="connsiteY0" fmla="*/ 196840 h 196839"/>
                  <a:gd name="connsiteX1" fmla="*/ 0 w 180910"/>
                  <a:gd name="connsiteY1" fmla="*/ 98420 h 196839"/>
                  <a:gd name="connsiteX2" fmla="*/ 90455 w 180910"/>
                  <a:gd name="connsiteY2" fmla="*/ 0 h 196839"/>
                  <a:gd name="connsiteX3" fmla="*/ 180911 w 180910"/>
                  <a:gd name="connsiteY3" fmla="*/ 98420 h 196839"/>
                  <a:gd name="connsiteX4" fmla="*/ 90455 w 180910"/>
                  <a:gd name="connsiteY4" fmla="*/ 196840 h 196839"/>
                  <a:gd name="connsiteX5" fmla="*/ 90455 w 180910"/>
                  <a:gd name="connsiteY5" fmla="*/ 23704 h 196839"/>
                  <a:gd name="connsiteX6" fmla="*/ 23704 w 180910"/>
                  <a:gd name="connsiteY6" fmla="*/ 98420 h 196839"/>
                  <a:gd name="connsiteX7" fmla="*/ 90455 w 180910"/>
                  <a:gd name="connsiteY7" fmla="*/ 173136 h 196839"/>
                  <a:gd name="connsiteX8" fmla="*/ 157206 w 180910"/>
                  <a:gd name="connsiteY8" fmla="*/ 98420 h 196839"/>
                  <a:gd name="connsiteX9" fmla="*/ 90455 w 180910"/>
                  <a:gd name="connsiteY9" fmla="*/ 23704 h 19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910" h="196839">
                    <a:moveTo>
                      <a:pt x="90455" y="196840"/>
                    </a:moveTo>
                    <a:cubicBezTo>
                      <a:pt x="40582" y="196840"/>
                      <a:pt x="0" y="152655"/>
                      <a:pt x="0" y="98420"/>
                    </a:cubicBezTo>
                    <a:cubicBezTo>
                      <a:pt x="0" y="44185"/>
                      <a:pt x="40582" y="0"/>
                      <a:pt x="90455" y="0"/>
                    </a:cubicBezTo>
                    <a:cubicBezTo>
                      <a:pt x="140329" y="0"/>
                      <a:pt x="180911" y="44185"/>
                      <a:pt x="180911" y="98420"/>
                    </a:cubicBezTo>
                    <a:cubicBezTo>
                      <a:pt x="180911" y="152655"/>
                      <a:pt x="140329" y="196840"/>
                      <a:pt x="90455" y="196840"/>
                    </a:cubicBezTo>
                    <a:close/>
                    <a:moveTo>
                      <a:pt x="90455" y="23704"/>
                    </a:moveTo>
                    <a:cubicBezTo>
                      <a:pt x="53666" y="23704"/>
                      <a:pt x="23704" y="57269"/>
                      <a:pt x="23704" y="98420"/>
                    </a:cubicBezTo>
                    <a:cubicBezTo>
                      <a:pt x="23704" y="139571"/>
                      <a:pt x="53666" y="173136"/>
                      <a:pt x="90455" y="173136"/>
                    </a:cubicBezTo>
                    <a:cubicBezTo>
                      <a:pt x="127244" y="173136"/>
                      <a:pt x="157206" y="139571"/>
                      <a:pt x="157206" y="98420"/>
                    </a:cubicBezTo>
                    <a:cubicBezTo>
                      <a:pt x="157206" y="57269"/>
                      <a:pt x="127244" y="23704"/>
                      <a:pt x="90455" y="23704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BD971A7-F74B-5188-CD7C-5E01AEE13175}"/>
                  </a:ext>
                </a:extLst>
              </p:cNvPr>
              <p:cNvSpPr/>
              <p:nvPr/>
            </p:nvSpPr>
            <p:spPr>
              <a:xfrm>
                <a:off x="5291100" y="2872076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9CBBC69-30C0-958E-072A-D5B5D00C5514}"/>
                  </a:ext>
                </a:extLst>
              </p:cNvPr>
              <p:cNvSpPr/>
              <p:nvPr/>
            </p:nvSpPr>
            <p:spPr>
              <a:xfrm>
                <a:off x="5670367" y="2872076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9864026-9070-5495-FD0D-8D8BA9C069AA}"/>
                  </a:ext>
                </a:extLst>
              </p:cNvPr>
              <p:cNvSpPr/>
              <p:nvPr/>
            </p:nvSpPr>
            <p:spPr>
              <a:xfrm>
                <a:off x="6049635" y="2872076"/>
                <a:ext cx="327308" cy="137484"/>
              </a:xfrm>
              <a:custGeom>
                <a:avLst/>
                <a:gdLst>
                  <a:gd name="connsiteX0" fmla="*/ 314982 w 327308"/>
                  <a:gd name="connsiteY0" fmla="*/ 137485 h 137484"/>
                  <a:gd name="connsiteX1" fmla="*/ 303225 w 327308"/>
                  <a:gd name="connsiteY1" fmla="*/ 125727 h 137484"/>
                  <a:gd name="connsiteX2" fmla="*/ 303225 w 327308"/>
                  <a:gd name="connsiteY2" fmla="*/ 72819 h 137484"/>
                  <a:gd name="connsiteX3" fmla="*/ 288054 w 327308"/>
                  <a:gd name="connsiteY3" fmla="*/ 49115 h 137484"/>
                  <a:gd name="connsiteX4" fmla="*/ 164223 w 327308"/>
                  <a:gd name="connsiteY4" fmla="*/ 23894 h 137484"/>
                  <a:gd name="connsiteX5" fmla="*/ 38875 w 327308"/>
                  <a:gd name="connsiteY5" fmla="*/ 49305 h 137484"/>
                  <a:gd name="connsiteX6" fmla="*/ 23515 w 327308"/>
                  <a:gd name="connsiteY6" fmla="*/ 73009 h 137484"/>
                  <a:gd name="connsiteX7" fmla="*/ 23515 w 327308"/>
                  <a:gd name="connsiteY7" fmla="*/ 125727 h 137484"/>
                  <a:gd name="connsiteX8" fmla="*/ 11757 w 327308"/>
                  <a:gd name="connsiteY8" fmla="*/ 137485 h 137484"/>
                  <a:gd name="connsiteX9" fmla="*/ 0 w 327308"/>
                  <a:gd name="connsiteY9" fmla="*/ 125727 h 137484"/>
                  <a:gd name="connsiteX10" fmla="*/ 0 w 327308"/>
                  <a:gd name="connsiteY10" fmla="*/ 73009 h 137484"/>
                  <a:gd name="connsiteX11" fmla="*/ 29393 w 327308"/>
                  <a:gd name="connsiteY11" fmla="*/ 27497 h 137484"/>
                  <a:gd name="connsiteX12" fmla="*/ 164413 w 327308"/>
                  <a:gd name="connsiteY12" fmla="*/ 0 h 137484"/>
                  <a:gd name="connsiteX13" fmla="*/ 298104 w 327308"/>
                  <a:gd name="connsiteY13" fmla="*/ 27307 h 137484"/>
                  <a:gd name="connsiteX14" fmla="*/ 327308 w 327308"/>
                  <a:gd name="connsiteY14" fmla="*/ 72630 h 137484"/>
                  <a:gd name="connsiteX15" fmla="*/ 327308 w 327308"/>
                  <a:gd name="connsiteY15" fmla="*/ 125538 h 137484"/>
                  <a:gd name="connsiteX16" fmla="*/ 315551 w 327308"/>
                  <a:gd name="connsiteY16" fmla="*/ 137295 h 137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7308" h="137484">
                    <a:moveTo>
                      <a:pt x="314982" y="137485"/>
                    </a:moveTo>
                    <a:cubicBezTo>
                      <a:pt x="308345" y="137485"/>
                      <a:pt x="303225" y="132175"/>
                      <a:pt x="303225" y="125727"/>
                    </a:cubicBezTo>
                    <a:lnTo>
                      <a:pt x="303225" y="72819"/>
                    </a:lnTo>
                    <a:cubicBezTo>
                      <a:pt x="303225" y="62579"/>
                      <a:pt x="297346" y="53287"/>
                      <a:pt x="288054" y="49115"/>
                    </a:cubicBezTo>
                    <a:cubicBezTo>
                      <a:pt x="262453" y="37548"/>
                      <a:pt x="220165" y="23894"/>
                      <a:pt x="164223" y="23894"/>
                    </a:cubicBezTo>
                    <a:cubicBezTo>
                      <a:pt x="108281" y="23894"/>
                      <a:pt x="65044" y="37737"/>
                      <a:pt x="38875" y="49305"/>
                    </a:cubicBezTo>
                    <a:cubicBezTo>
                      <a:pt x="29583" y="53477"/>
                      <a:pt x="23515" y="62769"/>
                      <a:pt x="23515" y="73009"/>
                    </a:cubicBezTo>
                    <a:lnTo>
                      <a:pt x="23515" y="125727"/>
                    </a:lnTo>
                    <a:cubicBezTo>
                      <a:pt x="23515" y="132364"/>
                      <a:pt x="18205" y="137485"/>
                      <a:pt x="11757" y="137485"/>
                    </a:cubicBezTo>
                    <a:cubicBezTo>
                      <a:pt x="5310" y="137485"/>
                      <a:pt x="0" y="132175"/>
                      <a:pt x="0" y="125727"/>
                    </a:cubicBezTo>
                    <a:lnTo>
                      <a:pt x="0" y="73009"/>
                    </a:lnTo>
                    <a:cubicBezTo>
                      <a:pt x="0" y="53287"/>
                      <a:pt x="11568" y="35462"/>
                      <a:pt x="29393" y="27497"/>
                    </a:cubicBezTo>
                    <a:cubicBezTo>
                      <a:pt x="57649" y="14981"/>
                      <a:pt x="103919" y="0"/>
                      <a:pt x="164413" y="0"/>
                    </a:cubicBezTo>
                    <a:cubicBezTo>
                      <a:pt x="224906" y="0"/>
                      <a:pt x="270418" y="14791"/>
                      <a:pt x="298104" y="27307"/>
                    </a:cubicBezTo>
                    <a:cubicBezTo>
                      <a:pt x="315740" y="35272"/>
                      <a:pt x="327308" y="53097"/>
                      <a:pt x="327308" y="72630"/>
                    </a:cubicBezTo>
                    <a:lnTo>
                      <a:pt x="327308" y="125538"/>
                    </a:lnTo>
                    <a:cubicBezTo>
                      <a:pt x="327308" y="132175"/>
                      <a:pt x="321998" y="137295"/>
                      <a:pt x="315551" y="137295"/>
                    </a:cubicBezTo>
                    <a:close/>
                  </a:path>
                </a:pathLst>
              </a:custGeom>
              <a:grpFill/>
              <a:ln w="18883" cap="flat">
                <a:noFill/>
                <a:prstDash val="solid"/>
                <a:miter/>
              </a:ln>
            </p:spPr>
            <p:txBody>
              <a:bodyPr lIns="73152" tIns="36576" rIns="73152" bIns="36576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4DB692B-804B-D9A4-6E3B-0A1AA41071B9}"/>
              </a:ext>
            </a:extLst>
          </p:cNvPr>
          <p:cNvSpPr/>
          <p:nvPr/>
        </p:nvSpPr>
        <p:spPr>
          <a:xfrm>
            <a:off x="7476340" y="1839898"/>
            <a:ext cx="827274" cy="8272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829A7F1-B336-4FDE-151F-8E8CF5394893}"/>
              </a:ext>
            </a:extLst>
          </p:cNvPr>
          <p:cNvGrpSpPr/>
          <p:nvPr/>
        </p:nvGrpSpPr>
        <p:grpSpPr>
          <a:xfrm>
            <a:off x="7730457" y="2083215"/>
            <a:ext cx="126003" cy="340637"/>
            <a:chOff x="9189959" y="2150676"/>
            <a:chExt cx="160938" cy="435080"/>
          </a:xfrm>
        </p:grpSpPr>
        <p:sp>
          <p:nvSpPr>
            <p:cNvPr id="27" name="Oval 34">
              <a:extLst>
                <a:ext uri="{FF2B5EF4-FFF2-40B4-BE49-F238E27FC236}">
                  <a16:creationId xmlns:a16="http://schemas.microsoft.com/office/drawing/2014/main" id="{E0712867-2DA6-FB9C-96DC-919B1B56F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2858" y="2150676"/>
              <a:ext cx="82125" cy="90860"/>
            </a:xfrm>
            <a:prstGeom prst="ellipse">
              <a:avLst/>
            </a:pr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5BD52C9-E4F9-1C46-1E7E-F7A465A3B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9959" y="2262503"/>
              <a:ext cx="160938" cy="323252"/>
            </a:xfrm>
            <a:custGeom>
              <a:avLst/>
              <a:gdLst>
                <a:gd name="connsiteX0" fmla="*/ 22899 w 160938"/>
                <a:gd name="connsiteY0" fmla="*/ 122311 h 323252"/>
                <a:gd name="connsiteX1" fmla="*/ 117255 w 160938"/>
                <a:gd name="connsiteY1" fmla="*/ 136290 h 323252"/>
                <a:gd name="connsiteX2" fmla="*/ 117255 w 160938"/>
                <a:gd name="connsiteY2" fmla="*/ 323252 h 323252"/>
                <a:gd name="connsiteX3" fmla="*/ 22899 w 160938"/>
                <a:gd name="connsiteY3" fmla="*/ 323252 h 323252"/>
                <a:gd name="connsiteX4" fmla="*/ 36750 w 160938"/>
                <a:gd name="connsiteY4" fmla="*/ 0 h 323252"/>
                <a:gd name="connsiteX5" fmla="*/ 60786 w 160938"/>
                <a:gd name="connsiteY5" fmla="*/ 0 h 323252"/>
                <a:gd name="connsiteX6" fmla="*/ 100847 w 160938"/>
                <a:gd name="connsiteY6" fmla="*/ 0 h 323252"/>
                <a:gd name="connsiteX7" fmla="*/ 142911 w 160938"/>
                <a:gd name="connsiteY7" fmla="*/ 47742 h 323252"/>
                <a:gd name="connsiteX8" fmla="*/ 144914 w 160938"/>
                <a:gd name="connsiteY8" fmla="*/ 91505 h 323252"/>
                <a:gd name="connsiteX9" fmla="*/ 160938 w 160938"/>
                <a:gd name="connsiteY9" fmla="*/ 127312 h 323252"/>
                <a:gd name="connsiteX10" fmla="*/ 104853 w 160938"/>
                <a:gd name="connsiteY10" fmla="*/ 129301 h 323252"/>
                <a:gd name="connsiteX11" fmla="*/ 24732 w 160938"/>
                <a:gd name="connsiteY11" fmla="*/ 115376 h 323252"/>
                <a:gd name="connsiteX12" fmla="*/ 695 w 160938"/>
                <a:gd name="connsiteY12" fmla="*/ 47742 h 323252"/>
                <a:gd name="connsiteX13" fmla="*/ 2698 w 160938"/>
                <a:gd name="connsiteY13" fmla="*/ 41774 h 323252"/>
                <a:gd name="connsiteX14" fmla="*/ 36750 w 160938"/>
                <a:gd name="connsiteY14" fmla="*/ 0 h 32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938" h="323252">
                  <a:moveTo>
                    <a:pt x="22899" y="122311"/>
                  </a:moveTo>
                  <a:lnTo>
                    <a:pt x="117255" y="136290"/>
                  </a:lnTo>
                  <a:lnTo>
                    <a:pt x="117255" y="323252"/>
                  </a:lnTo>
                  <a:lnTo>
                    <a:pt x="22899" y="323252"/>
                  </a:lnTo>
                  <a:close/>
                  <a:moveTo>
                    <a:pt x="36750" y="0"/>
                  </a:moveTo>
                  <a:cubicBezTo>
                    <a:pt x="60786" y="0"/>
                    <a:pt x="60786" y="0"/>
                    <a:pt x="60786" y="0"/>
                  </a:cubicBezTo>
                  <a:cubicBezTo>
                    <a:pt x="100847" y="0"/>
                    <a:pt x="100847" y="0"/>
                    <a:pt x="100847" y="0"/>
                  </a:cubicBezTo>
                  <a:cubicBezTo>
                    <a:pt x="100847" y="0"/>
                    <a:pt x="144914" y="0"/>
                    <a:pt x="142911" y="47742"/>
                  </a:cubicBezTo>
                  <a:cubicBezTo>
                    <a:pt x="144914" y="91505"/>
                    <a:pt x="144914" y="91505"/>
                    <a:pt x="144914" y="91505"/>
                  </a:cubicBezTo>
                  <a:lnTo>
                    <a:pt x="160938" y="127312"/>
                  </a:lnTo>
                  <a:cubicBezTo>
                    <a:pt x="104853" y="129301"/>
                    <a:pt x="104853" y="129301"/>
                    <a:pt x="104853" y="129301"/>
                  </a:cubicBezTo>
                  <a:cubicBezTo>
                    <a:pt x="96841" y="129301"/>
                    <a:pt x="42759" y="129301"/>
                    <a:pt x="24732" y="115376"/>
                  </a:cubicBezTo>
                  <a:cubicBezTo>
                    <a:pt x="10710" y="107419"/>
                    <a:pt x="-3311" y="83548"/>
                    <a:pt x="695" y="47742"/>
                  </a:cubicBezTo>
                  <a:cubicBezTo>
                    <a:pt x="2698" y="41774"/>
                    <a:pt x="695" y="47742"/>
                    <a:pt x="2698" y="41774"/>
                  </a:cubicBezTo>
                  <a:cubicBezTo>
                    <a:pt x="4701" y="15914"/>
                    <a:pt x="18722" y="1989"/>
                    <a:pt x="367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97902">
                  <a:schemeClr val="accent4">
                    <a:alpha val="0"/>
                  </a:schemeClr>
                </a:gs>
                <a:gs pos="75000">
                  <a:schemeClr val="accent4">
                    <a:alpha val="0"/>
                  </a:schemeClr>
                </a:gs>
              </a:gsLst>
              <a:lin ang="18900000" scaled="1"/>
              <a:tileRect/>
            </a:gradFill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5EE77F0C-83A1-F4DE-00B7-96F76FAFB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837" y="2330649"/>
              <a:ext cx="120566" cy="31452"/>
            </a:xfrm>
            <a:custGeom>
              <a:avLst/>
              <a:gdLst>
                <a:gd name="T0" fmla="*/ 60 w 60"/>
                <a:gd name="T1" fmla="*/ 16 h 16"/>
                <a:gd name="T2" fmla="*/ 40 w 60"/>
                <a:gd name="T3" fmla="*/ 16 h 16"/>
                <a:gd name="T4" fmla="*/ 16 w 60"/>
                <a:gd name="T5" fmla="*/ 13 h 16"/>
                <a:gd name="T6" fmla="*/ 0 w 60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6">
                  <a:moveTo>
                    <a:pt x="60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36" y="16"/>
                    <a:pt x="20" y="15"/>
                    <a:pt x="16" y="13"/>
                  </a:cubicBezTo>
                  <a:cubicBezTo>
                    <a:pt x="10" y="10"/>
                    <a:pt x="3" y="6"/>
                    <a:pt x="0" y="0"/>
                  </a:cubicBezTo>
                </a:path>
              </a:pathLst>
            </a:cu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1" name="Line 38">
              <a:extLst>
                <a:ext uri="{FF2B5EF4-FFF2-40B4-BE49-F238E27FC236}">
                  <a16:creationId xmlns:a16="http://schemas.microsoft.com/office/drawing/2014/main" id="{DECC5083-EAEB-BC95-736A-7785FFAA49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7214" y="2330649"/>
              <a:ext cx="0" cy="22715"/>
            </a:xfrm>
            <a:prstGeom prst="line">
              <a:avLst/>
            </a:pr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5" name="Line 42">
              <a:extLst>
                <a:ext uri="{FF2B5EF4-FFF2-40B4-BE49-F238E27FC236}">
                  <a16:creationId xmlns:a16="http://schemas.microsoft.com/office/drawing/2014/main" id="{2ABF5C43-6F71-F382-C3F7-935EB4FBD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8289" y="2451213"/>
              <a:ext cx="0" cy="134543"/>
            </a:xfrm>
            <a:prstGeom prst="line">
              <a:avLst/>
            </a:pr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62A0C16-DFD3-6D2A-C62E-6CB023FF7528}"/>
              </a:ext>
            </a:extLst>
          </p:cNvPr>
          <p:cNvGrpSpPr/>
          <p:nvPr/>
        </p:nvGrpSpPr>
        <p:grpSpPr>
          <a:xfrm>
            <a:off x="7846884" y="2083215"/>
            <a:ext cx="205206" cy="340637"/>
            <a:chOff x="9338666" y="2150676"/>
            <a:chExt cx="262100" cy="435080"/>
          </a:xfrm>
        </p:grpSpPr>
        <p:sp>
          <p:nvSpPr>
            <p:cNvPr id="28" name="Oval 35">
              <a:extLst>
                <a:ext uri="{FF2B5EF4-FFF2-40B4-BE49-F238E27FC236}">
                  <a16:creationId xmlns:a16="http://schemas.microsoft.com/office/drawing/2014/main" id="{ADFB33FE-18ED-88EB-A228-FA168B984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9232" y="2150676"/>
              <a:ext cx="82125" cy="90860"/>
            </a:xfrm>
            <a:prstGeom prst="ellipse">
              <a:avLst/>
            </a:pr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975E0B94-D060-1303-B55D-B5264523C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527" y="2265998"/>
              <a:ext cx="171239" cy="319758"/>
            </a:xfrm>
            <a:custGeom>
              <a:avLst/>
              <a:gdLst>
                <a:gd name="T0" fmla="*/ 8 w 85"/>
                <a:gd name="T1" fmla="*/ 40 h 159"/>
                <a:gd name="T2" fmla="*/ 8 w 85"/>
                <a:gd name="T3" fmla="*/ 159 h 159"/>
                <a:gd name="T4" fmla="*/ 55 w 85"/>
                <a:gd name="T5" fmla="*/ 159 h 159"/>
                <a:gd name="T6" fmla="*/ 55 w 85"/>
                <a:gd name="T7" fmla="*/ 30 h 159"/>
                <a:gd name="T8" fmla="*/ 61 w 85"/>
                <a:gd name="T9" fmla="*/ 38 h 159"/>
                <a:gd name="T10" fmla="*/ 68 w 85"/>
                <a:gd name="T11" fmla="*/ 53 h 159"/>
                <a:gd name="T12" fmla="*/ 71 w 85"/>
                <a:gd name="T13" fmla="*/ 77 h 159"/>
                <a:gd name="T14" fmla="*/ 81 w 85"/>
                <a:gd name="T15" fmla="*/ 86 h 159"/>
                <a:gd name="T16" fmla="*/ 85 w 85"/>
                <a:gd name="T17" fmla="*/ 75 h 159"/>
                <a:gd name="T18" fmla="*/ 82 w 85"/>
                <a:gd name="T19" fmla="*/ 48 h 159"/>
                <a:gd name="T20" fmla="*/ 69 w 85"/>
                <a:gd name="T21" fmla="*/ 13 h 159"/>
                <a:gd name="T22" fmla="*/ 45 w 85"/>
                <a:gd name="T23" fmla="*/ 1 h 159"/>
                <a:gd name="T24" fmla="*/ 18 w 85"/>
                <a:gd name="T25" fmla="*/ 1 h 159"/>
                <a:gd name="T26" fmla="*/ 7 w 85"/>
                <a:gd name="T27" fmla="*/ 10 h 159"/>
                <a:gd name="T28" fmla="*/ 0 w 85"/>
                <a:gd name="T29" fmla="*/ 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59">
                  <a:moveTo>
                    <a:pt x="8" y="40"/>
                  </a:moveTo>
                  <a:cubicBezTo>
                    <a:pt x="8" y="159"/>
                    <a:pt x="8" y="159"/>
                    <a:pt x="8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5" y="42"/>
                    <a:pt x="67" y="47"/>
                    <a:pt x="68" y="53"/>
                  </a:cubicBezTo>
                  <a:cubicBezTo>
                    <a:pt x="69" y="60"/>
                    <a:pt x="71" y="70"/>
                    <a:pt x="71" y="77"/>
                  </a:cubicBezTo>
                  <a:cubicBezTo>
                    <a:pt x="71" y="88"/>
                    <a:pt x="78" y="86"/>
                    <a:pt x="81" y="86"/>
                  </a:cubicBezTo>
                  <a:cubicBezTo>
                    <a:pt x="85" y="86"/>
                    <a:pt x="85" y="75"/>
                    <a:pt x="85" y="7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79" y="26"/>
                    <a:pt x="69" y="13"/>
                  </a:cubicBezTo>
                  <a:cubicBezTo>
                    <a:pt x="60" y="0"/>
                    <a:pt x="45" y="1"/>
                    <a:pt x="45" y="1"/>
                  </a:cubicBezTo>
                  <a:cubicBezTo>
                    <a:pt x="45" y="1"/>
                    <a:pt x="29" y="0"/>
                    <a:pt x="18" y="1"/>
                  </a:cubicBezTo>
                  <a:cubicBezTo>
                    <a:pt x="13" y="1"/>
                    <a:pt x="10" y="6"/>
                    <a:pt x="7" y="10"/>
                  </a:cubicBezTo>
                  <a:cubicBezTo>
                    <a:pt x="6" y="13"/>
                    <a:pt x="0" y="21"/>
                    <a:pt x="0" y="21"/>
                  </a:cubicBezTo>
                </a:path>
              </a:pathLst>
            </a:cu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14A52461-AF39-D71D-47F9-1F4281D50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8666" y="2307934"/>
              <a:ext cx="106587" cy="80376"/>
            </a:xfrm>
            <a:custGeom>
              <a:avLst/>
              <a:gdLst>
                <a:gd name="T0" fmla="*/ 53 w 53"/>
                <a:gd name="T1" fmla="*/ 19 h 40"/>
                <a:gd name="T2" fmla="*/ 21 w 53"/>
                <a:gd name="T3" fmla="*/ 38 h 40"/>
                <a:gd name="T4" fmla="*/ 7 w 53"/>
                <a:gd name="T5" fmla="*/ 40 h 40"/>
                <a:gd name="T6" fmla="*/ 1 w 53"/>
                <a:gd name="T7" fmla="*/ 33 h 40"/>
                <a:gd name="T8" fmla="*/ 5 w 53"/>
                <a:gd name="T9" fmla="*/ 27 h 40"/>
                <a:gd name="T10" fmla="*/ 21 w 53"/>
                <a:gd name="T11" fmla="*/ 23 h 40"/>
                <a:gd name="T12" fmla="*/ 45 w 53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0">
                  <a:moveTo>
                    <a:pt x="53" y="19"/>
                  </a:moveTo>
                  <a:cubicBezTo>
                    <a:pt x="45" y="31"/>
                    <a:pt x="21" y="38"/>
                    <a:pt x="21" y="38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0" y="40"/>
                    <a:pt x="1" y="33"/>
                    <a:pt x="1" y="33"/>
                  </a:cubicBezTo>
                  <a:cubicBezTo>
                    <a:pt x="1" y="27"/>
                    <a:pt x="5" y="27"/>
                    <a:pt x="5" y="27"/>
                  </a:cubicBezTo>
                  <a:cubicBezTo>
                    <a:pt x="5" y="27"/>
                    <a:pt x="16" y="25"/>
                    <a:pt x="21" y="23"/>
                  </a:cubicBezTo>
                  <a:cubicBezTo>
                    <a:pt x="34" y="19"/>
                    <a:pt x="45" y="0"/>
                    <a:pt x="45" y="0"/>
                  </a:cubicBezTo>
                </a:path>
              </a:pathLst>
            </a:cu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2993F8B8-69BB-5634-EF6E-2D389F5E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95926" y="2451213"/>
              <a:ext cx="0" cy="134543"/>
            </a:xfrm>
            <a:prstGeom prst="line">
              <a:avLst/>
            </a:prstGeom>
            <a:noFill/>
            <a:ln w="1143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4B636E5-63AA-505D-19A5-8F0F071581A7}"/>
              </a:ext>
            </a:extLst>
          </p:cNvPr>
          <p:cNvGrpSpPr/>
          <p:nvPr/>
        </p:nvGrpSpPr>
        <p:grpSpPr>
          <a:xfrm>
            <a:off x="5512535" y="2299950"/>
            <a:ext cx="344275" cy="104942"/>
            <a:chOff x="6579568" y="2427502"/>
            <a:chExt cx="439727" cy="134038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52B66CC-9002-E67E-1B90-018C57D714AD}"/>
                </a:ext>
              </a:extLst>
            </p:cNvPr>
            <p:cNvSpPr/>
            <p:nvPr/>
          </p:nvSpPr>
          <p:spPr>
            <a:xfrm>
              <a:off x="6609878" y="2427502"/>
              <a:ext cx="65173" cy="71770"/>
            </a:xfrm>
            <a:custGeom>
              <a:avLst/>
              <a:gdLst>
                <a:gd name="connsiteX0" fmla="*/ 65174 w 65173"/>
                <a:gd name="connsiteY0" fmla="*/ 35885 h 71770"/>
                <a:gd name="connsiteX1" fmla="*/ 32587 w 65173"/>
                <a:gd name="connsiteY1" fmla="*/ 71770 h 71770"/>
                <a:gd name="connsiteX2" fmla="*/ 0 w 65173"/>
                <a:gd name="connsiteY2" fmla="*/ 35885 h 71770"/>
                <a:gd name="connsiteX3" fmla="*/ 32587 w 65173"/>
                <a:gd name="connsiteY3" fmla="*/ 0 h 71770"/>
                <a:gd name="connsiteX4" fmla="*/ 65174 w 65173"/>
                <a:gd name="connsiteY4" fmla="*/ 35885 h 7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73" h="71770">
                  <a:moveTo>
                    <a:pt x="65174" y="35885"/>
                  </a:moveTo>
                  <a:cubicBezTo>
                    <a:pt x="65174" y="55704"/>
                    <a:pt x="50584" y="71770"/>
                    <a:pt x="32587" y="71770"/>
                  </a:cubicBezTo>
                  <a:cubicBezTo>
                    <a:pt x="14590" y="71770"/>
                    <a:pt x="0" y="55704"/>
                    <a:pt x="0" y="35885"/>
                  </a:cubicBezTo>
                  <a:cubicBezTo>
                    <a:pt x="0" y="16066"/>
                    <a:pt x="14590" y="0"/>
                    <a:pt x="32587" y="0"/>
                  </a:cubicBezTo>
                  <a:cubicBezTo>
                    <a:pt x="50584" y="0"/>
                    <a:pt x="65174" y="16066"/>
                    <a:pt x="65174" y="35885"/>
                  </a:cubicBezTo>
                  <a:close/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CD53E4D-9679-D92F-61BC-F4152E4718A6}"/>
                </a:ext>
              </a:extLst>
            </p:cNvPr>
            <p:cNvSpPr/>
            <p:nvPr/>
          </p:nvSpPr>
          <p:spPr>
            <a:xfrm>
              <a:off x="6768651" y="2427502"/>
              <a:ext cx="65173" cy="71770"/>
            </a:xfrm>
            <a:custGeom>
              <a:avLst/>
              <a:gdLst>
                <a:gd name="connsiteX0" fmla="*/ 65174 w 65173"/>
                <a:gd name="connsiteY0" fmla="*/ 35885 h 71770"/>
                <a:gd name="connsiteX1" fmla="*/ 32587 w 65173"/>
                <a:gd name="connsiteY1" fmla="*/ 71770 h 71770"/>
                <a:gd name="connsiteX2" fmla="*/ 0 w 65173"/>
                <a:gd name="connsiteY2" fmla="*/ 35885 h 71770"/>
                <a:gd name="connsiteX3" fmla="*/ 32587 w 65173"/>
                <a:gd name="connsiteY3" fmla="*/ 0 h 71770"/>
                <a:gd name="connsiteX4" fmla="*/ 65174 w 65173"/>
                <a:gd name="connsiteY4" fmla="*/ 35885 h 7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73" h="71770">
                  <a:moveTo>
                    <a:pt x="65174" y="35885"/>
                  </a:moveTo>
                  <a:cubicBezTo>
                    <a:pt x="65174" y="55704"/>
                    <a:pt x="50584" y="71770"/>
                    <a:pt x="32587" y="71770"/>
                  </a:cubicBezTo>
                  <a:cubicBezTo>
                    <a:pt x="14590" y="71770"/>
                    <a:pt x="0" y="55704"/>
                    <a:pt x="0" y="35885"/>
                  </a:cubicBezTo>
                  <a:cubicBezTo>
                    <a:pt x="0" y="16066"/>
                    <a:pt x="14590" y="0"/>
                    <a:pt x="32587" y="0"/>
                  </a:cubicBezTo>
                  <a:cubicBezTo>
                    <a:pt x="50584" y="0"/>
                    <a:pt x="65174" y="16066"/>
                    <a:pt x="65174" y="35885"/>
                  </a:cubicBezTo>
                  <a:close/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47B43E0-49E6-1DA7-EE5A-5E151391E729}"/>
                </a:ext>
              </a:extLst>
            </p:cNvPr>
            <p:cNvSpPr/>
            <p:nvPr/>
          </p:nvSpPr>
          <p:spPr>
            <a:xfrm>
              <a:off x="6923969" y="2427502"/>
              <a:ext cx="65173" cy="71770"/>
            </a:xfrm>
            <a:custGeom>
              <a:avLst/>
              <a:gdLst>
                <a:gd name="connsiteX0" fmla="*/ 65174 w 65173"/>
                <a:gd name="connsiteY0" fmla="*/ 35885 h 71770"/>
                <a:gd name="connsiteX1" fmla="*/ 32587 w 65173"/>
                <a:gd name="connsiteY1" fmla="*/ 71770 h 71770"/>
                <a:gd name="connsiteX2" fmla="*/ 0 w 65173"/>
                <a:gd name="connsiteY2" fmla="*/ 35885 h 71770"/>
                <a:gd name="connsiteX3" fmla="*/ 32587 w 65173"/>
                <a:gd name="connsiteY3" fmla="*/ 0 h 71770"/>
                <a:gd name="connsiteX4" fmla="*/ 65174 w 65173"/>
                <a:gd name="connsiteY4" fmla="*/ 35885 h 7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73" h="71770">
                  <a:moveTo>
                    <a:pt x="65174" y="35885"/>
                  </a:moveTo>
                  <a:cubicBezTo>
                    <a:pt x="65174" y="55704"/>
                    <a:pt x="50584" y="71770"/>
                    <a:pt x="32587" y="71770"/>
                  </a:cubicBezTo>
                  <a:cubicBezTo>
                    <a:pt x="14590" y="71770"/>
                    <a:pt x="0" y="55704"/>
                    <a:pt x="0" y="35885"/>
                  </a:cubicBezTo>
                  <a:cubicBezTo>
                    <a:pt x="0" y="16066"/>
                    <a:pt x="14590" y="0"/>
                    <a:pt x="32587" y="0"/>
                  </a:cubicBezTo>
                  <a:cubicBezTo>
                    <a:pt x="50584" y="0"/>
                    <a:pt x="65174" y="16066"/>
                    <a:pt x="65174" y="35885"/>
                  </a:cubicBezTo>
                  <a:close/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A167B41-004F-3254-036B-934955BF2495}"/>
                </a:ext>
              </a:extLst>
            </p:cNvPr>
            <p:cNvSpPr/>
            <p:nvPr/>
          </p:nvSpPr>
          <p:spPr>
            <a:xfrm>
              <a:off x="6579568" y="2514427"/>
              <a:ext cx="125636" cy="47113"/>
            </a:xfrm>
            <a:custGeom>
              <a:avLst/>
              <a:gdLst>
                <a:gd name="connsiteX0" fmla="*/ 125637 w 125636"/>
                <a:gd name="connsiteY0" fmla="*/ 47114 h 47113"/>
                <a:gd name="connsiteX1" fmla="*/ 125637 w 125636"/>
                <a:gd name="connsiteY1" fmla="*/ 25206 h 47113"/>
                <a:gd name="connsiteX2" fmla="*/ 116449 w 125636"/>
                <a:gd name="connsiteY2" fmla="*/ 10915 h 47113"/>
                <a:gd name="connsiteX3" fmla="*/ 63132 w 125636"/>
                <a:gd name="connsiteY3" fmla="*/ 0 h 47113"/>
                <a:gd name="connsiteX4" fmla="*/ 9266 w 125636"/>
                <a:gd name="connsiteY4" fmla="*/ 10915 h 47113"/>
                <a:gd name="connsiteX5" fmla="*/ 0 w 125636"/>
                <a:gd name="connsiteY5" fmla="*/ 25284 h 47113"/>
                <a:gd name="connsiteX6" fmla="*/ 0 w 125636"/>
                <a:gd name="connsiteY6" fmla="*/ 47114 h 4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636" h="47113">
                  <a:moveTo>
                    <a:pt x="125637" y="47114"/>
                  </a:moveTo>
                  <a:lnTo>
                    <a:pt x="125637" y="25206"/>
                  </a:lnTo>
                  <a:cubicBezTo>
                    <a:pt x="125637" y="19081"/>
                    <a:pt x="122103" y="13427"/>
                    <a:pt x="116449" y="10915"/>
                  </a:cubicBezTo>
                  <a:cubicBezTo>
                    <a:pt x="106163" y="6282"/>
                    <a:pt x="87710" y="0"/>
                    <a:pt x="63132" y="0"/>
                  </a:cubicBezTo>
                  <a:cubicBezTo>
                    <a:pt x="38555" y="0"/>
                    <a:pt x="19709" y="6282"/>
                    <a:pt x="9266" y="10915"/>
                  </a:cubicBezTo>
                  <a:cubicBezTo>
                    <a:pt x="3612" y="13427"/>
                    <a:pt x="0" y="19081"/>
                    <a:pt x="0" y="25284"/>
                  </a:cubicBezTo>
                  <a:lnTo>
                    <a:pt x="0" y="47114"/>
                  </a:lnTo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8A61211-CBD2-AED9-81E6-A1CD83350EE3}"/>
                </a:ext>
              </a:extLst>
            </p:cNvPr>
            <p:cNvSpPr/>
            <p:nvPr/>
          </p:nvSpPr>
          <p:spPr>
            <a:xfrm>
              <a:off x="6736614" y="2514427"/>
              <a:ext cx="125636" cy="47113"/>
            </a:xfrm>
            <a:custGeom>
              <a:avLst/>
              <a:gdLst>
                <a:gd name="connsiteX0" fmla="*/ 125636 w 125636"/>
                <a:gd name="connsiteY0" fmla="*/ 47114 h 47113"/>
                <a:gd name="connsiteX1" fmla="*/ 125636 w 125636"/>
                <a:gd name="connsiteY1" fmla="*/ 25206 h 47113"/>
                <a:gd name="connsiteX2" fmla="*/ 116449 w 125636"/>
                <a:gd name="connsiteY2" fmla="*/ 10915 h 47113"/>
                <a:gd name="connsiteX3" fmla="*/ 63132 w 125636"/>
                <a:gd name="connsiteY3" fmla="*/ 0 h 47113"/>
                <a:gd name="connsiteX4" fmla="*/ 9266 w 125636"/>
                <a:gd name="connsiteY4" fmla="*/ 10915 h 47113"/>
                <a:gd name="connsiteX5" fmla="*/ 0 w 125636"/>
                <a:gd name="connsiteY5" fmla="*/ 25284 h 47113"/>
                <a:gd name="connsiteX6" fmla="*/ 0 w 125636"/>
                <a:gd name="connsiteY6" fmla="*/ 47114 h 4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636" h="47113">
                  <a:moveTo>
                    <a:pt x="125636" y="47114"/>
                  </a:moveTo>
                  <a:lnTo>
                    <a:pt x="125636" y="25206"/>
                  </a:lnTo>
                  <a:cubicBezTo>
                    <a:pt x="125636" y="19081"/>
                    <a:pt x="122103" y="13427"/>
                    <a:pt x="116449" y="10915"/>
                  </a:cubicBezTo>
                  <a:cubicBezTo>
                    <a:pt x="106163" y="6282"/>
                    <a:pt x="87710" y="0"/>
                    <a:pt x="63132" y="0"/>
                  </a:cubicBezTo>
                  <a:cubicBezTo>
                    <a:pt x="38555" y="0"/>
                    <a:pt x="19709" y="6282"/>
                    <a:pt x="9266" y="10915"/>
                  </a:cubicBezTo>
                  <a:cubicBezTo>
                    <a:pt x="3612" y="13427"/>
                    <a:pt x="0" y="19081"/>
                    <a:pt x="0" y="25284"/>
                  </a:cubicBezTo>
                  <a:lnTo>
                    <a:pt x="0" y="47114"/>
                  </a:lnTo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09649B4-A943-A199-ABF6-26B8E081D12F}"/>
                </a:ext>
              </a:extLst>
            </p:cNvPr>
            <p:cNvSpPr/>
            <p:nvPr/>
          </p:nvSpPr>
          <p:spPr>
            <a:xfrm>
              <a:off x="6893659" y="2514427"/>
              <a:ext cx="125636" cy="47113"/>
            </a:xfrm>
            <a:custGeom>
              <a:avLst/>
              <a:gdLst>
                <a:gd name="connsiteX0" fmla="*/ 125636 w 125636"/>
                <a:gd name="connsiteY0" fmla="*/ 47114 h 47113"/>
                <a:gd name="connsiteX1" fmla="*/ 125636 w 125636"/>
                <a:gd name="connsiteY1" fmla="*/ 25206 h 47113"/>
                <a:gd name="connsiteX2" fmla="*/ 116449 w 125636"/>
                <a:gd name="connsiteY2" fmla="*/ 10915 h 47113"/>
                <a:gd name="connsiteX3" fmla="*/ 63132 w 125636"/>
                <a:gd name="connsiteY3" fmla="*/ 0 h 47113"/>
                <a:gd name="connsiteX4" fmla="*/ 9266 w 125636"/>
                <a:gd name="connsiteY4" fmla="*/ 10915 h 47113"/>
                <a:gd name="connsiteX5" fmla="*/ 0 w 125636"/>
                <a:gd name="connsiteY5" fmla="*/ 25284 h 47113"/>
                <a:gd name="connsiteX6" fmla="*/ 0 w 125636"/>
                <a:gd name="connsiteY6" fmla="*/ 47114 h 4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636" h="47113">
                  <a:moveTo>
                    <a:pt x="125636" y="47114"/>
                  </a:moveTo>
                  <a:lnTo>
                    <a:pt x="125636" y="25206"/>
                  </a:lnTo>
                  <a:cubicBezTo>
                    <a:pt x="125636" y="19081"/>
                    <a:pt x="122103" y="13427"/>
                    <a:pt x="116449" y="10915"/>
                  </a:cubicBezTo>
                  <a:cubicBezTo>
                    <a:pt x="106163" y="6282"/>
                    <a:pt x="87710" y="0"/>
                    <a:pt x="63132" y="0"/>
                  </a:cubicBezTo>
                  <a:cubicBezTo>
                    <a:pt x="38555" y="0"/>
                    <a:pt x="19709" y="6282"/>
                    <a:pt x="9266" y="10915"/>
                  </a:cubicBezTo>
                  <a:cubicBezTo>
                    <a:pt x="3612" y="13427"/>
                    <a:pt x="0" y="19081"/>
                    <a:pt x="0" y="25284"/>
                  </a:cubicBezTo>
                  <a:lnTo>
                    <a:pt x="0" y="47114"/>
                  </a:lnTo>
                </a:path>
              </a:pathLst>
            </a:custGeom>
            <a:noFill/>
            <a:ln w="10569" cap="rnd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EEC4C6-8E0E-7DBA-3C28-D2A504AE9DA5}"/>
              </a:ext>
            </a:extLst>
          </p:cNvPr>
          <p:cNvGrpSpPr/>
          <p:nvPr/>
        </p:nvGrpSpPr>
        <p:grpSpPr>
          <a:xfrm>
            <a:off x="5536265" y="2103651"/>
            <a:ext cx="295954" cy="178286"/>
            <a:chOff x="5536265" y="2103651"/>
            <a:chExt cx="295954" cy="17828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EA79FE4-771B-01B6-9806-985CA72B9042}"/>
                </a:ext>
              </a:extLst>
            </p:cNvPr>
            <p:cNvGrpSpPr/>
            <p:nvPr/>
          </p:nvGrpSpPr>
          <p:grpSpPr>
            <a:xfrm>
              <a:off x="5536265" y="2103651"/>
              <a:ext cx="295954" cy="178286"/>
              <a:chOff x="6609878" y="2176778"/>
              <a:chExt cx="378008" cy="227716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5CA7159-76FB-F396-86D2-BC7613BD6DA6}"/>
                  </a:ext>
                </a:extLst>
              </p:cNvPr>
              <p:cNvSpPr/>
              <p:nvPr/>
            </p:nvSpPr>
            <p:spPr>
              <a:xfrm rot="10800000">
                <a:off x="6609878" y="2176778"/>
                <a:ext cx="376909" cy="220966"/>
              </a:xfrm>
              <a:prstGeom prst="rect">
                <a:avLst/>
              </a:prstGeom>
              <a:gradFill flip="none" rotWithShape="1">
                <a:gsLst>
                  <a:gs pos="29000">
                    <a:schemeClr val="accent3">
                      <a:alpha val="0"/>
                    </a:schemeClr>
                  </a:gs>
                  <a:gs pos="100000">
                    <a:schemeClr val="accent3">
                      <a:alpha val="62000"/>
                    </a:schemeClr>
                  </a:gs>
                </a:gsLst>
                <a:lin ang="8100000" scaled="1"/>
                <a:tileRect/>
              </a:gradFill>
              <a:ln w="18834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93510ABA-4A44-0126-BC69-0B0DCC132BED}"/>
                  </a:ext>
                </a:extLst>
              </p:cNvPr>
              <p:cNvSpPr/>
              <p:nvPr/>
            </p:nvSpPr>
            <p:spPr>
              <a:xfrm>
                <a:off x="6656285" y="2211564"/>
                <a:ext cx="65173" cy="71770"/>
              </a:xfrm>
              <a:custGeom>
                <a:avLst/>
                <a:gdLst>
                  <a:gd name="connsiteX0" fmla="*/ 65174 w 65173"/>
                  <a:gd name="connsiteY0" fmla="*/ 35885 h 71770"/>
                  <a:gd name="connsiteX1" fmla="*/ 32587 w 65173"/>
                  <a:gd name="connsiteY1" fmla="*/ 71770 h 71770"/>
                  <a:gd name="connsiteX2" fmla="*/ 0 w 65173"/>
                  <a:gd name="connsiteY2" fmla="*/ 35885 h 71770"/>
                  <a:gd name="connsiteX3" fmla="*/ 32587 w 65173"/>
                  <a:gd name="connsiteY3" fmla="*/ 0 h 71770"/>
                  <a:gd name="connsiteX4" fmla="*/ 65174 w 65173"/>
                  <a:gd name="connsiteY4" fmla="*/ 35885 h 7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173" h="71770">
                    <a:moveTo>
                      <a:pt x="65174" y="35885"/>
                    </a:moveTo>
                    <a:cubicBezTo>
                      <a:pt x="65174" y="55704"/>
                      <a:pt x="50584" y="71770"/>
                      <a:pt x="32587" y="71770"/>
                    </a:cubicBezTo>
                    <a:cubicBezTo>
                      <a:pt x="14590" y="71770"/>
                      <a:pt x="0" y="55704"/>
                      <a:pt x="0" y="35885"/>
                    </a:cubicBezTo>
                    <a:cubicBezTo>
                      <a:pt x="0" y="16066"/>
                      <a:pt x="14590" y="0"/>
                      <a:pt x="32587" y="0"/>
                    </a:cubicBezTo>
                    <a:cubicBezTo>
                      <a:pt x="50584" y="0"/>
                      <a:pt x="65174" y="16066"/>
                      <a:pt x="65174" y="35885"/>
                    </a:cubicBezTo>
                    <a:close/>
                  </a:path>
                </a:pathLst>
              </a:custGeom>
              <a:noFill/>
              <a:ln w="10569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31E68BC-F933-3DE0-3331-65DD1F4A530E}"/>
                  </a:ext>
                </a:extLst>
              </p:cNvPr>
              <p:cNvSpPr/>
              <p:nvPr/>
            </p:nvSpPr>
            <p:spPr>
              <a:xfrm>
                <a:off x="6610977" y="2176778"/>
                <a:ext cx="376909" cy="227716"/>
              </a:xfrm>
              <a:custGeom>
                <a:avLst/>
                <a:gdLst>
                  <a:gd name="connsiteX0" fmla="*/ 164898 w 376909"/>
                  <a:gd name="connsiteY0" fmla="*/ 219864 h 227716"/>
                  <a:gd name="connsiteX1" fmla="*/ 376909 w 376909"/>
                  <a:gd name="connsiteY1" fmla="*/ 219864 h 227716"/>
                  <a:gd name="connsiteX2" fmla="*/ 376909 w 376909"/>
                  <a:gd name="connsiteY2" fmla="*/ 0 h 227716"/>
                  <a:gd name="connsiteX3" fmla="*/ 0 w 376909"/>
                  <a:gd name="connsiteY3" fmla="*/ 0 h 227716"/>
                  <a:gd name="connsiteX4" fmla="*/ 0 w 376909"/>
                  <a:gd name="connsiteY4" fmla="*/ 227717 h 22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909" h="227716">
                    <a:moveTo>
                      <a:pt x="164898" y="219864"/>
                    </a:moveTo>
                    <a:lnTo>
                      <a:pt x="376909" y="219864"/>
                    </a:lnTo>
                    <a:lnTo>
                      <a:pt x="376909" y="0"/>
                    </a:lnTo>
                    <a:lnTo>
                      <a:pt x="0" y="0"/>
                    </a:lnTo>
                    <a:lnTo>
                      <a:pt x="0" y="227717"/>
                    </a:lnTo>
                  </a:path>
                </a:pathLst>
              </a:custGeom>
              <a:noFill/>
              <a:ln w="10569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30F0BCE-C71D-D51F-BDC6-8D3D843C67C7}"/>
                  </a:ext>
                </a:extLst>
              </p:cNvPr>
              <p:cNvSpPr/>
              <p:nvPr/>
            </p:nvSpPr>
            <p:spPr>
              <a:xfrm>
                <a:off x="6642386" y="2310267"/>
                <a:ext cx="219863" cy="94227"/>
              </a:xfrm>
              <a:custGeom>
                <a:avLst/>
                <a:gdLst>
                  <a:gd name="connsiteX0" fmla="*/ 0 w 219863"/>
                  <a:gd name="connsiteY0" fmla="*/ 94228 h 94227"/>
                  <a:gd name="connsiteX1" fmla="*/ 0 w 219863"/>
                  <a:gd name="connsiteY1" fmla="*/ 23557 h 94227"/>
                  <a:gd name="connsiteX2" fmla="*/ 23557 w 219863"/>
                  <a:gd name="connsiteY2" fmla="*/ 0 h 94227"/>
                  <a:gd name="connsiteX3" fmla="*/ 204159 w 219863"/>
                  <a:gd name="connsiteY3" fmla="*/ 0 h 94227"/>
                  <a:gd name="connsiteX4" fmla="*/ 219864 w 219863"/>
                  <a:gd name="connsiteY4" fmla="*/ 15705 h 94227"/>
                  <a:gd name="connsiteX5" fmla="*/ 219864 w 219863"/>
                  <a:gd name="connsiteY5" fmla="*/ 15705 h 94227"/>
                  <a:gd name="connsiteX6" fmla="*/ 204159 w 219863"/>
                  <a:gd name="connsiteY6" fmla="*/ 31409 h 94227"/>
                  <a:gd name="connsiteX7" fmla="*/ 117784 w 219863"/>
                  <a:gd name="connsiteY7" fmla="*/ 31409 h 94227"/>
                  <a:gd name="connsiteX8" fmla="*/ 109932 w 219863"/>
                  <a:gd name="connsiteY8" fmla="*/ 39262 h 94227"/>
                  <a:gd name="connsiteX9" fmla="*/ 109932 w 219863"/>
                  <a:gd name="connsiteY9" fmla="*/ 94228 h 94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9863" h="94227">
                    <a:moveTo>
                      <a:pt x="0" y="94228"/>
                    </a:moveTo>
                    <a:lnTo>
                      <a:pt x="0" y="23557"/>
                    </a:lnTo>
                    <a:cubicBezTo>
                      <a:pt x="0" y="10522"/>
                      <a:pt x="10522" y="0"/>
                      <a:pt x="23557" y="0"/>
                    </a:cubicBezTo>
                    <a:lnTo>
                      <a:pt x="204159" y="0"/>
                    </a:lnTo>
                    <a:cubicBezTo>
                      <a:pt x="212797" y="0"/>
                      <a:pt x="219864" y="7067"/>
                      <a:pt x="219864" y="15705"/>
                    </a:cubicBezTo>
                    <a:lnTo>
                      <a:pt x="219864" y="15705"/>
                    </a:lnTo>
                    <a:cubicBezTo>
                      <a:pt x="219864" y="24342"/>
                      <a:pt x="212797" y="31409"/>
                      <a:pt x="204159" y="31409"/>
                    </a:cubicBezTo>
                    <a:lnTo>
                      <a:pt x="117784" y="31409"/>
                    </a:lnTo>
                    <a:cubicBezTo>
                      <a:pt x="113465" y="31409"/>
                      <a:pt x="109932" y="34943"/>
                      <a:pt x="109932" y="39262"/>
                    </a:cubicBezTo>
                    <a:lnTo>
                      <a:pt x="109932" y="94228"/>
                    </a:lnTo>
                  </a:path>
                </a:pathLst>
              </a:custGeom>
              <a:noFill/>
              <a:ln w="10569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1C8F2B1-072A-0F36-8E4C-9C13A2876B4F}"/>
                </a:ext>
              </a:extLst>
            </p:cNvPr>
            <p:cNvGrpSpPr/>
            <p:nvPr/>
          </p:nvGrpSpPr>
          <p:grpSpPr>
            <a:xfrm>
              <a:off x="5678524" y="2158982"/>
              <a:ext cx="122955" cy="30739"/>
              <a:chOff x="6791579" y="2247449"/>
              <a:chExt cx="157045" cy="39261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6480AEA-840E-BD24-8E49-0A0CC7A407CB}"/>
                  </a:ext>
                </a:extLst>
              </p:cNvPr>
              <p:cNvSpPr/>
              <p:nvPr/>
            </p:nvSpPr>
            <p:spPr>
              <a:xfrm>
                <a:off x="6791579" y="2247449"/>
                <a:ext cx="157045" cy="7852"/>
              </a:xfrm>
              <a:custGeom>
                <a:avLst/>
                <a:gdLst>
                  <a:gd name="connsiteX0" fmla="*/ 0 w 157045"/>
                  <a:gd name="connsiteY0" fmla="*/ 0 h 7852"/>
                  <a:gd name="connsiteX1" fmla="*/ 157046 w 157045"/>
                  <a:gd name="connsiteY1" fmla="*/ 0 h 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045" h="7852">
                    <a:moveTo>
                      <a:pt x="0" y="0"/>
                    </a:moveTo>
                    <a:lnTo>
                      <a:pt x="157046" y="0"/>
                    </a:lnTo>
                  </a:path>
                </a:pathLst>
              </a:custGeom>
              <a:ln w="10569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A68A198-D503-C3CB-43A6-1F87764D65B0}"/>
                  </a:ext>
                </a:extLst>
              </p:cNvPr>
              <p:cNvSpPr/>
              <p:nvPr/>
            </p:nvSpPr>
            <p:spPr>
              <a:xfrm>
                <a:off x="6791579" y="2278858"/>
                <a:ext cx="78522" cy="7852"/>
              </a:xfrm>
              <a:custGeom>
                <a:avLst/>
                <a:gdLst>
                  <a:gd name="connsiteX0" fmla="*/ 0 w 78522"/>
                  <a:gd name="connsiteY0" fmla="*/ 0 h 7852"/>
                  <a:gd name="connsiteX1" fmla="*/ 78523 w 78522"/>
                  <a:gd name="connsiteY1" fmla="*/ 0 h 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8522" h="7852">
                    <a:moveTo>
                      <a:pt x="0" y="0"/>
                    </a:moveTo>
                    <a:lnTo>
                      <a:pt x="78523" y="0"/>
                    </a:lnTo>
                  </a:path>
                </a:pathLst>
              </a:custGeom>
              <a:ln w="10569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AF512A-2A66-0DDD-A7C5-905142FD5557}"/>
              </a:ext>
            </a:extLst>
          </p:cNvPr>
          <p:cNvSpPr txBox="1"/>
          <p:nvPr/>
        </p:nvSpPr>
        <p:spPr>
          <a:xfrm>
            <a:off x="513681" y="2336737"/>
            <a:ext cx="331808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Attendee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Key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Insights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8F77F5-977B-4FBC-DBA6-8D35A91E5D4C}"/>
              </a:ext>
            </a:extLst>
          </p:cNvPr>
          <p:cNvSpPr txBox="1"/>
          <p:nvPr/>
        </p:nvSpPr>
        <p:spPr>
          <a:xfrm>
            <a:off x="9944170" y="4222350"/>
            <a:ext cx="1540623" cy="5909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373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  <a:t>Attendees value product discovery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373"/>
              </a:solidFill>
              <a:effectLst/>
              <a:uLnTx/>
              <a:uFillTx/>
              <a:latin typeface="Nunito Sans ExtraLight" panose="000003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A8911F-1641-E1F4-9982-F141ECF63FBB}"/>
              </a:ext>
            </a:extLst>
          </p:cNvPr>
          <p:cNvSpPr/>
          <p:nvPr/>
        </p:nvSpPr>
        <p:spPr>
          <a:xfrm>
            <a:off x="9637156" y="1839898"/>
            <a:ext cx="827274" cy="8272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A1C1A51-54D6-29A8-6625-8E141267E2B2}"/>
              </a:ext>
            </a:extLst>
          </p:cNvPr>
          <p:cNvSpPr/>
          <p:nvPr/>
        </p:nvSpPr>
        <p:spPr>
          <a:xfrm>
            <a:off x="9897204" y="2106532"/>
            <a:ext cx="307179" cy="294005"/>
          </a:xfrm>
          <a:custGeom>
            <a:avLst/>
            <a:gdLst>
              <a:gd name="connsiteX0" fmla="*/ 810926 w 810926"/>
              <a:gd name="connsiteY0" fmla="*/ 776148 h 776148"/>
              <a:gd name="connsiteX1" fmla="*/ 0 w 810926"/>
              <a:gd name="connsiteY1" fmla="*/ 776148 h 776148"/>
              <a:gd name="connsiteX2" fmla="*/ 0 w 810926"/>
              <a:gd name="connsiteY2" fmla="*/ 0 h 776148"/>
              <a:gd name="connsiteX3" fmla="*/ 24047 w 810926"/>
              <a:gd name="connsiteY3" fmla="*/ 0 h 776148"/>
              <a:gd name="connsiteX4" fmla="*/ 24047 w 810926"/>
              <a:gd name="connsiteY4" fmla="*/ 752237 h 776148"/>
              <a:gd name="connsiteX5" fmla="*/ 810926 w 810926"/>
              <a:gd name="connsiteY5" fmla="*/ 752237 h 776148"/>
              <a:gd name="connsiteX6" fmla="*/ 810926 w 810926"/>
              <a:gd name="connsiteY6" fmla="*/ 776148 h 77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926" h="776148">
                <a:moveTo>
                  <a:pt x="810926" y="776148"/>
                </a:moveTo>
                <a:lnTo>
                  <a:pt x="0" y="776148"/>
                </a:lnTo>
                <a:lnTo>
                  <a:pt x="0" y="0"/>
                </a:lnTo>
                <a:lnTo>
                  <a:pt x="24047" y="0"/>
                </a:lnTo>
                <a:lnTo>
                  <a:pt x="24047" y="752237"/>
                </a:lnTo>
                <a:lnTo>
                  <a:pt x="810926" y="752237"/>
                </a:lnTo>
                <a:lnTo>
                  <a:pt x="810926" y="776148"/>
                </a:lnTo>
                <a:close/>
              </a:path>
            </a:pathLst>
          </a:custGeom>
          <a:solidFill>
            <a:schemeClr val="accent1"/>
          </a:solidFill>
          <a:ln w="134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11" name="Graphic 64">
            <a:extLst>
              <a:ext uri="{FF2B5EF4-FFF2-40B4-BE49-F238E27FC236}">
                <a16:creationId xmlns:a16="http://schemas.microsoft.com/office/drawing/2014/main" id="{981F4BCA-6D2E-31BC-962A-E0FDFB916C98}"/>
              </a:ext>
            </a:extLst>
          </p:cNvPr>
          <p:cNvGrpSpPr/>
          <p:nvPr/>
        </p:nvGrpSpPr>
        <p:grpSpPr>
          <a:xfrm>
            <a:off x="10059207" y="2111771"/>
            <a:ext cx="129222" cy="172358"/>
            <a:chOff x="2134369" y="2706613"/>
            <a:chExt cx="341136" cy="455010"/>
          </a:xfrm>
          <a:solidFill>
            <a:schemeClr val="accent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5E088A-EA49-D9BD-B11A-EA49211C14C3}"/>
                </a:ext>
              </a:extLst>
            </p:cNvPr>
            <p:cNvSpPr/>
            <p:nvPr/>
          </p:nvSpPr>
          <p:spPr>
            <a:xfrm>
              <a:off x="2134369" y="2724166"/>
              <a:ext cx="332440" cy="437457"/>
            </a:xfrm>
            <a:custGeom>
              <a:avLst/>
              <a:gdLst>
                <a:gd name="connsiteX0" fmla="*/ 332440 w 332440"/>
                <a:gd name="connsiteY0" fmla="*/ 16439 h 437457"/>
                <a:gd name="connsiteX1" fmla="*/ 227967 w 332440"/>
                <a:gd name="connsiteY1" fmla="*/ 128384 h 437457"/>
                <a:gd name="connsiteX2" fmla="*/ 111266 w 332440"/>
                <a:gd name="connsiteY2" fmla="*/ 249161 h 437457"/>
                <a:gd name="connsiteX3" fmla="*/ 169277 w 332440"/>
                <a:gd name="connsiteY3" fmla="*/ 416128 h 437457"/>
                <a:gd name="connsiteX4" fmla="*/ 3125 w 332440"/>
                <a:gd name="connsiteY4" fmla="*/ 437458 h 437457"/>
                <a:gd name="connsiteX5" fmla="*/ 0 w 332440"/>
                <a:gd name="connsiteY5" fmla="*/ 413683 h 437457"/>
                <a:gd name="connsiteX6" fmla="*/ 136807 w 332440"/>
                <a:gd name="connsiteY6" fmla="*/ 396022 h 437457"/>
                <a:gd name="connsiteX7" fmla="*/ 83823 w 332440"/>
                <a:gd name="connsiteY7" fmla="*/ 243047 h 437457"/>
                <a:gd name="connsiteX8" fmla="*/ 210577 w 332440"/>
                <a:gd name="connsiteY8" fmla="*/ 111946 h 437457"/>
                <a:gd name="connsiteX9" fmla="*/ 314915 w 332440"/>
                <a:gd name="connsiteY9" fmla="*/ 0 h 437457"/>
                <a:gd name="connsiteX10" fmla="*/ 332440 w 332440"/>
                <a:gd name="connsiteY10" fmla="*/ 16439 h 43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2440" h="437457">
                  <a:moveTo>
                    <a:pt x="332440" y="16439"/>
                  </a:moveTo>
                  <a:lnTo>
                    <a:pt x="227967" y="128384"/>
                  </a:lnTo>
                  <a:lnTo>
                    <a:pt x="111266" y="249161"/>
                  </a:lnTo>
                  <a:lnTo>
                    <a:pt x="169277" y="416128"/>
                  </a:lnTo>
                  <a:lnTo>
                    <a:pt x="3125" y="437458"/>
                  </a:lnTo>
                  <a:lnTo>
                    <a:pt x="0" y="413683"/>
                  </a:lnTo>
                  <a:lnTo>
                    <a:pt x="136807" y="396022"/>
                  </a:lnTo>
                  <a:lnTo>
                    <a:pt x="83823" y="243047"/>
                  </a:lnTo>
                  <a:lnTo>
                    <a:pt x="210577" y="111946"/>
                  </a:lnTo>
                  <a:lnTo>
                    <a:pt x="314915" y="0"/>
                  </a:lnTo>
                  <a:lnTo>
                    <a:pt x="332440" y="16439"/>
                  </a:lnTo>
                  <a:close/>
                </a:path>
              </a:pathLst>
            </a:custGeom>
            <a:grpFill/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C38065-D53B-7246-1E1D-29F721346149}"/>
                </a:ext>
              </a:extLst>
            </p:cNvPr>
            <p:cNvSpPr/>
            <p:nvPr/>
          </p:nvSpPr>
          <p:spPr>
            <a:xfrm>
              <a:off x="2361250" y="2706613"/>
              <a:ext cx="114255" cy="117923"/>
            </a:xfrm>
            <a:custGeom>
              <a:avLst/>
              <a:gdLst>
                <a:gd name="connsiteX0" fmla="*/ 114255 w 114255"/>
                <a:gd name="connsiteY0" fmla="*/ 0 h 117923"/>
                <a:gd name="connsiteX1" fmla="*/ 114255 w 114255"/>
                <a:gd name="connsiteY1" fmla="*/ 117923 h 117923"/>
                <a:gd name="connsiteX2" fmla="*/ 90209 w 114255"/>
                <a:gd name="connsiteY2" fmla="*/ 117923 h 117923"/>
                <a:gd name="connsiteX3" fmla="*/ 90209 w 114255"/>
                <a:gd name="connsiteY3" fmla="*/ 30975 h 117923"/>
                <a:gd name="connsiteX4" fmla="*/ 5978 w 114255"/>
                <a:gd name="connsiteY4" fmla="*/ 52712 h 117923"/>
                <a:gd name="connsiteX5" fmla="*/ 0 w 114255"/>
                <a:gd name="connsiteY5" fmla="*/ 29481 h 117923"/>
                <a:gd name="connsiteX6" fmla="*/ 114255 w 114255"/>
                <a:gd name="connsiteY6" fmla="*/ 0 h 11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55" h="117923">
                  <a:moveTo>
                    <a:pt x="114255" y="0"/>
                  </a:moveTo>
                  <a:lnTo>
                    <a:pt x="114255" y="117923"/>
                  </a:lnTo>
                  <a:lnTo>
                    <a:pt x="90209" y="117923"/>
                  </a:lnTo>
                  <a:lnTo>
                    <a:pt x="90209" y="30975"/>
                  </a:lnTo>
                  <a:lnTo>
                    <a:pt x="5978" y="52712"/>
                  </a:lnTo>
                  <a:lnTo>
                    <a:pt x="0" y="29481"/>
                  </a:lnTo>
                  <a:lnTo>
                    <a:pt x="114255" y="0"/>
                  </a:lnTo>
                  <a:close/>
                </a:path>
              </a:pathLst>
            </a:custGeom>
            <a:grpFill/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3337F0-4567-A257-AD1C-B120B1957DB7}"/>
              </a:ext>
            </a:extLst>
          </p:cNvPr>
          <p:cNvGrpSpPr/>
          <p:nvPr/>
        </p:nvGrpSpPr>
        <p:grpSpPr>
          <a:xfrm>
            <a:off x="9937453" y="2226903"/>
            <a:ext cx="129479" cy="129479"/>
            <a:chOff x="1812949" y="3010551"/>
            <a:chExt cx="341814" cy="3418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080447-CBD3-8CCC-9C98-56D0E4534597}"/>
                </a:ext>
              </a:extLst>
            </p:cNvPr>
            <p:cNvSpPr/>
            <p:nvPr/>
          </p:nvSpPr>
          <p:spPr>
            <a:xfrm>
              <a:off x="1835829" y="3027392"/>
              <a:ext cx="296054" cy="308134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97902">
                  <a:schemeClr val="accent6">
                    <a:alpha val="0"/>
                  </a:schemeClr>
                </a:gs>
              </a:gsLst>
              <a:lin ang="18900000" scaled="1"/>
              <a:tileRect/>
            </a:gradFill>
            <a:ln w="11430" cap="rnd">
              <a:noFill/>
              <a:prstDash val="solid"/>
              <a:round/>
              <a:headEnd/>
              <a:tailEnd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EC76A4-9101-C5A8-D3AA-A8D7FDD9849C}"/>
                </a:ext>
              </a:extLst>
            </p:cNvPr>
            <p:cNvSpPr/>
            <p:nvPr/>
          </p:nvSpPr>
          <p:spPr>
            <a:xfrm>
              <a:off x="1812949" y="3010551"/>
              <a:ext cx="341814" cy="341814"/>
            </a:xfrm>
            <a:custGeom>
              <a:avLst/>
              <a:gdLst>
                <a:gd name="connsiteX0" fmla="*/ 341815 w 341814"/>
                <a:gd name="connsiteY0" fmla="*/ 170907 h 341814"/>
                <a:gd name="connsiteX1" fmla="*/ 170907 w 341814"/>
                <a:gd name="connsiteY1" fmla="*/ 341815 h 341814"/>
                <a:gd name="connsiteX2" fmla="*/ 0 w 341814"/>
                <a:gd name="connsiteY2" fmla="*/ 170907 h 341814"/>
                <a:gd name="connsiteX3" fmla="*/ 170907 w 341814"/>
                <a:gd name="connsiteY3" fmla="*/ 0 h 341814"/>
                <a:gd name="connsiteX4" fmla="*/ 341815 w 341814"/>
                <a:gd name="connsiteY4" fmla="*/ 170907 h 341814"/>
                <a:gd name="connsiteX5" fmla="*/ 23911 w 341814"/>
                <a:gd name="connsiteY5" fmla="*/ 170907 h 341814"/>
                <a:gd name="connsiteX6" fmla="*/ 170907 w 341814"/>
                <a:gd name="connsiteY6" fmla="*/ 317904 h 341814"/>
                <a:gd name="connsiteX7" fmla="*/ 317904 w 341814"/>
                <a:gd name="connsiteY7" fmla="*/ 170907 h 341814"/>
                <a:gd name="connsiteX8" fmla="*/ 170907 w 341814"/>
                <a:gd name="connsiteY8" fmla="*/ 23911 h 341814"/>
                <a:gd name="connsiteX9" fmla="*/ 23911 w 341814"/>
                <a:gd name="connsiteY9" fmla="*/ 170907 h 3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814" h="341814">
                  <a:moveTo>
                    <a:pt x="341815" y="170907"/>
                  </a:moveTo>
                  <a:cubicBezTo>
                    <a:pt x="341815" y="265192"/>
                    <a:pt x="265192" y="341815"/>
                    <a:pt x="170907" y="341815"/>
                  </a:cubicBezTo>
                  <a:cubicBezTo>
                    <a:pt x="76623" y="341815"/>
                    <a:pt x="0" y="265192"/>
                    <a:pt x="0" y="170907"/>
                  </a:cubicBezTo>
                  <a:cubicBezTo>
                    <a:pt x="0" y="76623"/>
                    <a:pt x="76623" y="0"/>
                    <a:pt x="170907" y="0"/>
                  </a:cubicBezTo>
                  <a:cubicBezTo>
                    <a:pt x="265192" y="0"/>
                    <a:pt x="341815" y="76623"/>
                    <a:pt x="341815" y="170907"/>
                  </a:cubicBezTo>
                  <a:close/>
                  <a:moveTo>
                    <a:pt x="23911" y="170907"/>
                  </a:moveTo>
                  <a:cubicBezTo>
                    <a:pt x="23911" y="251878"/>
                    <a:pt x="89801" y="317904"/>
                    <a:pt x="170907" y="317904"/>
                  </a:cubicBezTo>
                  <a:cubicBezTo>
                    <a:pt x="252013" y="317904"/>
                    <a:pt x="317904" y="252014"/>
                    <a:pt x="317904" y="170907"/>
                  </a:cubicBezTo>
                  <a:cubicBezTo>
                    <a:pt x="317904" y="89801"/>
                    <a:pt x="252013" y="23911"/>
                    <a:pt x="170907" y="23911"/>
                  </a:cubicBezTo>
                  <a:cubicBezTo>
                    <a:pt x="89801" y="23911"/>
                    <a:pt x="23911" y="89801"/>
                    <a:pt x="23911" y="170907"/>
                  </a:cubicBezTo>
                  <a:close/>
                </a:path>
              </a:pathLst>
            </a:custGeom>
            <a:solidFill>
              <a:schemeClr val="accent1"/>
            </a:solidFill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grpSp>
          <p:nvGrpSpPr>
            <p:cNvPr id="32" name="Graphic 64">
              <a:extLst>
                <a:ext uri="{FF2B5EF4-FFF2-40B4-BE49-F238E27FC236}">
                  <a16:creationId xmlns:a16="http://schemas.microsoft.com/office/drawing/2014/main" id="{0BCEE4F7-0C0F-58EF-8B81-C3442AE77A4A}"/>
                </a:ext>
              </a:extLst>
            </p:cNvPr>
            <p:cNvGrpSpPr/>
            <p:nvPr/>
          </p:nvGrpSpPr>
          <p:grpSpPr>
            <a:xfrm>
              <a:off x="1942791" y="3090571"/>
              <a:ext cx="82130" cy="181775"/>
              <a:chOff x="1942791" y="3090571"/>
              <a:chExt cx="82130" cy="181775"/>
            </a:xfrm>
            <a:solidFill>
              <a:schemeClr val="bg1"/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4E3E594-7D0D-DA91-1F02-67BE21CD7943}"/>
                  </a:ext>
                </a:extLst>
              </p:cNvPr>
              <p:cNvSpPr/>
              <p:nvPr/>
            </p:nvSpPr>
            <p:spPr>
              <a:xfrm>
                <a:off x="1942791" y="3107506"/>
                <a:ext cx="82130" cy="152206"/>
              </a:xfrm>
              <a:custGeom>
                <a:avLst/>
                <a:gdLst>
                  <a:gd name="connsiteX0" fmla="*/ 39419 w 82130"/>
                  <a:gd name="connsiteY0" fmla="*/ 152206 h 152206"/>
                  <a:gd name="connsiteX1" fmla="*/ 2330 w 82130"/>
                  <a:gd name="connsiteY1" fmla="*/ 135632 h 152206"/>
                  <a:gd name="connsiteX2" fmla="*/ 20671 w 82130"/>
                  <a:gd name="connsiteY2" fmla="*/ 120144 h 152206"/>
                  <a:gd name="connsiteX3" fmla="*/ 47299 w 82130"/>
                  <a:gd name="connsiteY3" fmla="*/ 127073 h 152206"/>
                  <a:gd name="connsiteX4" fmla="*/ 58031 w 82130"/>
                  <a:gd name="connsiteY4" fmla="*/ 114438 h 152206"/>
                  <a:gd name="connsiteX5" fmla="*/ 51782 w 82130"/>
                  <a:gd name="connsiteY5" fmla="*/ 97999 h 152206"/>
                  <a:gd name="connsiteX6" fmla="*/ 35479 w 82130"/>
                  <a:gd name="connsiteY6" fmla="*/ 87810 h 152206"/>
                  <a:gd name="connsiteX7" fmla="*/ 4504 w 82130"/>
                  <a:gd name="connsiteY7" fmla="*/ 61182 h 152206"/>
                  <a:gd name="connsiteX8" fmla="*/ 3961 w 82130"/>
                  <a:gd name="connsiteY8" fmla="*/ 22735 h 152206"/>
                  <a:gd name="connsiteX9" fmla="*/ 28686 w 82130"/>
                  <a:gd name="connsiteY9" fmla="*/ 1949 h 152206"/>
                  <a:gd name="connsiteX10" fmla="*/ 80040 w 82130"/>
                  <a:gd name="connsiteY10" fmla="*/ 16621 h 152206"/>
                  <a:gd name="connsiteX11" fmla="*/ 61700 w 82130"/>
                  <a:gd name="connsiteY11" fmla="*/ 32109 h 152206"/>
                  <a:gd name="connsiteX12" fmla="*/ 35072 w 82130"/>
                  <a:gd name="connsiteY12" fmla="*/ 25180 h 152206"/>
                  <a:gd name="connsiteX13" fmla="*/ 25698 w 82130"/>
                  <a:gd name="connsiteY13" fmla="*/ 33060 h 152206"/>
                  <a:gd name="connsiteX14" fmla="*/ 26377 w 82130"/>
                  <a:gd name="connsiteY14" fmla="*/ 51401 h 152206"/>
                  <a:gd name="connsiteX15" fmla="*/ 46620 w 82130"/>
                  <a:gd name="connsiteY15" fmla="*/ 66617 h 152206"/>
                  <a:gd name="connsiteX16" fmla="*/ 67813 w 82130"/>
                  <a:gd name="connsiteY16" fmla="*/ 80202 h 152206"/>
                  <a:gd name="connsiteX17" fmla="*/ 81670 w 82130"/>
                  <a:gd name="connsiteY17" fmla="*/ 118242 h 152206"/>
                  <a:gd name="connsiteX18" fmla="*/ 53548 w 82130"/>
                  <a:gd name="connsiteY18" fmla="*/ 150304 h 152206"/>
                  <a:gd name="connsiteX19" fmla="*/ 39283 w 82130"/>
                  <a:gd name="connsiteY19" fmla="*/ 152206 h 1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2130" h="152206">
                    <a:moveTo>
                      <a:pt x="39419" y="152206"/>
                    </a:moveTo>
                    <a:cubicBezTo>
                      <a:pt x="25018" y="152206"/>
                      <a:pt x="11297" y="146364"/>
                      <a:pt x="2330" y="135632"/>
                    </a:cubicBezTo>
                    <a:lnTo>
                      <a:pt x="20671" y="120144"/>
                    </a:lnTo>
                    <a:cubicBezTo>
                      <a:pt x="26649" y="127209"/>
                      <a:pt x="37110" y="129926"/>
                      <a:pt x="47299" y="127073"/>
                    </a:cubicBezTo>
                    <a:cubicBezTo>
                      <a:pt x="53141" y="125442"/>
                      <a:pt x="57080" y="120823"/>
                      <a:pt x="58031" y="114438"/>
                    </a:cubicBezTo>
                    <a:cubicBezTo>
                      <a:pt x="58847" y="108868"/>
                      <a:pt x="56537" y="102619"/>
                      <a:pt x="51782" y="97999"/>
                    </a:cubicBezTo>
                    <a:cubicBezTo>
                      <a:pt x="47571" y="94195"/>
                      <a:pt x="41729" y="91071"/>
                      <a:pt x="35479" y="87810"/>
                    </a:cubicBezTo>
                    <a:cubicBezTo>
                      <a:pt x="23932" y="81697"/>
                      <a:pt x="10753" y="74904"/>
                      <a:pt x="4504" y="61182"/>
                    </a:cubicBezTo>
                    <a:cubicBezTo>
                      <a:pt x="-1338" y="48412"/>
                      <a:pt x="-1474" y="34283"/>
                      <a:pt x="3961" y="22735"/>
                    </a:cubicBezTo>
                    <a:cubicBezTo>
                      <a:pt x="8851" y="12410"/>
                      <a:pt x="17546" y="4938"/>
                      <a:pt x="28686" y="1949"/>
                    </a:cubicBezTo>
                    <a:cubicBezTo>
                      <a:pt x="47978" y="-3350"/>
                      <a:pt x="68085" y="2356"/>
                      <a:pt x="80040" y="16621"/>
                    </a:cubicBezTo>
                    <a:lnTo>
                      <a:pt x="61700" y="32109"/>
                    </a:lnTo>
                    <a:cubicBezTo>
                      <a:pt x="55722" y="25044"/>
                      <a:pt x="45261" y="22327"/>
                      <a:pt x="35072" y="25180"/>
                    </a:cubicBezTo>
                    <a:cubicBezTo>
                      <a:pt x="29637" y="26675"/>
                      <a:pt x="27056" y="30207"/>
                      <a:pt x="25698" y="33060"/>
                    </a:cubicBezTo>
                    <a:cubicBezTo>
                      <a:pt x="23252" y="38358"/>
                      <a:pt x="23524" y="45015"/>
                      <a:pt x="26377" y="51401"/>
                    </a:cubicBezTo>
                    <a:cubicBezTo>
                      <a:pt x="29094" y="57514"/>
                      <a:pt x="37653" y="61997"/>
                      <a:pt x="46620" y="66617"/>
                    </a:cubicBezTo>
                    <a:cubicBezTo>
                      <a:pt x="53956" y="70421"/>
                      <a:pt x="61564" y="74496"/>
                      <a:pt x="67813" y="80202"/>
                    </a:cubicBezTo>
                    <a:cubicBezTo>
                      <a:pt x="78953" y="91071"/>
                      <a:pt x="83708" y="105064"/>
                      <a:pt x="81670" y="118242"/>
                    </a:cubicBezTo>
                    <a:cubicBezTo>
                      <a:pt x="79225" y="133866"/>
                      <a:pt x="68492" y="146229"/>
                      <a:pt x="53548" y="150304"/>
                    </a:cubicBezTo>
                    <a:cubicBezTo>
                      <a:pt x="48793" y="151663"/>
                      <a:pt x="44038" y="152206"/>
                      <a:pt x="39283" y="15220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790BF15-70DD-5654-7B1A-7880EFA91D8D}"/>
                  </a:ext>
                </a:extLst>
              </p:cNvPr>
              <p:cNvSpPr/>
              <p:nvPr/>
            </p:nvSpPr>
            <p:spPr>
              <a:xfrm>
                <a:off x="1972021" y="3090571"/>
                <a:ext cx="24046" cy="28937"/>
              </a:xfrm>
              <a:custGeom>
                <a:avLst/>
                <a:gdLst>
                  <a:gd name="connsiteX0" fmla="*/ 0 w 24046"/>
                  <a:gd name="connsiteY0" fmla="*/ 0 h 28937"/>
                  <a:gd name="connsiteX1" fmla="*/ 24047 w 24046"/>
                  <a:gd name="connsiteY1" fmla="*/ 0 h 28937"/>
                  <a:gd name="connsiteX2" fmla="*/ 24047 w 24046"/>
                  <a:gd name="connsiteY2" fmla="*/ 28937 h 28937"/>
                  <a:gd name="connsiteX3" fmla="*/ 0 w 24046"/>
                  <a:gd name="connsiteY3" fmla="*/ 28937 h 2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46" h="28937">
                    <a:moveTo>
                      <a:pt x="0" y="0"/>
                    </a:moveTo>
                    <a:lnTo>
                      <a:pt x="24047" y="0"/>
                    </a:lnTo>
                    <a:lnTo>
                      <a:pt x="24047" y="28937"/>
                    </a:lnTo>
                    <a:lnTo>
                      <a:pt x="0" y="28937"/>
                    </a:lnTo>
                    <a:close/>
                  </a:path>
                </a:pathLst>
              </a:custGeom>
              <a:solidFill>
                <a:schemeClr val="accent1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52E2C78-5A52-852D-C46B-1E4D29ABE222}"/>
                  </a:ext>
                </a:extLst>
              </p:cNvPr>
              <p:cNvSpPr/>
              <p:nvPr/>
            </p:nvSpPr>
            <p:spPr>
              <a:xfrm>
                <a:off x="1975553" y="3247757"/>
                <a:ext cx="24046" cy="24590"/>
              </a:xfrm>
              <a:custGeom>
                <a:avLst/>
                <a:gdLst>
                  <a:gd name="connsiteX0" fmla="*/ 0 w 24046"/>
                  <a:gd name="connsiteY0" fmla="*/ 0 h 24590"/>
                  <a:gd name="connsiteX1" fmla="*/ 24047 w 24046"/>
                  <a:gd name="connsiteY1" fmla="*/ 0 h 24590"/>
                  <a:gd name="connsiteX2" fmla="*/ 24047 w 24046"/>
                  <a:gd name="connsiteY2" fmla="*/ 24590 h 24590"/>
                  <a:gd name="connsiteX3" fmla="*/ 0 w 24046"/>
                  <a:gd name="connsiteY3" fmla="*/ 24590 h 2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46" h="24590">
                    <a:moveTo>
                      <a:pt x="0" y="0"/>
                    </a:moveTo>
                    <a:lnTo>
                      <a:pt x="24047" y="0"/>
                    </a:lnTo>
                    <a:lnTo>
                      <a:pt x="24047" y="24590"/>
                    </a:lnTo>
                    <a:lnTo>
                      <a:pt x="0" y="24590"/>
                    </a:lnTo>
                    <a:close/>
                  </a:path>
                </a:pathLst>
              </a:custGeom>
              <a:solidFill>
                <a:schemeClr val="accent1"/>
              </a:solidFill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 Sans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Picture 23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DD3C9AF6-C9F3-EE7B-8C8F-0B4914A8C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54167E-6 3.33333E-6 L 3.54167E-6 -0.0051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33333E-6 -3.7037E-7 L 3.33333E-6 -0.00509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54167E-6 3.33333E-6 L 3.54167E-6 -0.0051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3.33333E-6 L 3.54167E-6 -0.0051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2.59259E-6 L -2.29167E-6 0.00463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1.85185E-6 L -0.00416 1.85185E-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3.7037E-7 L 0.00339 -4.44444E-6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51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2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nodeType="withEffect">
                                  <p:stCondLst>
                                    <p:cond delay="151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72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77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82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87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25" grpId="0" animBg="1"/>
      <p:bldP spid="77" grpId="0" animBg="1"/>
      <p:bldP spid="18" grpId="0" animBg="1"/>
      <p:bldP spid="10" grpId="0"/>
      <p:bldP spid="73" grpId="0"/>
      <p:bldP spid="73" grpId="1"/>
      <p:bldP spid="2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E8860-F18D-D143-989B-D576F4D1265B}"/>
              </a:ext>
            </a:extLst>
          </p:cNvPr>
          <p:cNvGrpSpPr/>
          <p:nvPr/>
        </p:nvGrpSpPr>
        <p:grpSpPr>
          <a:xfrm>
            <a:off x="4652703" y="1622341"/>
            <a:ext cx="2821811" cy="2821811"/>
            <a:chOff x="4652703" y="1622341"/>
            <a:chExt cx="2821811" cy="282181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9EB57E-D25D-7148-E720-55466DB176D8}"/>
                </a:ext>
              </a:extLst>
            </p:cNvPr>
            <p:cNvSpPr/>
            <p:nvPr/>
          </p:nvSpPr>
          <p:spPr>
            <a:xfrm>
              <a:off x="4652703" y="1622341"/>
              <a:ext cx="2821811" cy="2821811"/>
            </a:xfrm>
            <a:prstGeom prst="ellipse">
              <a:avLst/>
            </a:pr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B293B1E-0567-4A08-4214-85685D47F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78" t="14625" r="18400" b="1363"/>
            <a:stretch/>
          </p:blipFill>
          <p:spPr>
            <a:xfrm>
              <a:off x="4871857" y="1841495"/>
              <a:ext cx="2383504" cy="2383504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36DAE9-2957-5724-F828-E42EBD525DE7}"/>
              </a:ext>
            </a:extLst>
          </p:cNvPr>
          <p:cNvGrpSpPr/>
          <p:nvPr/>
        </p:nvGrpSpPr>
        <p:grpSpPr>
          <a:xfrm>
            <a:off x="7968222" y="1622341"/>
            <a:ext cx="2821811" cy="2821811"/>
            <a:chOff x="7968222" y="1622341"/>
            <a:chExt cx="2821811" cy="282181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638736-E2F7-2CCF-4424-C48227513D8B}"/>
                </a:ext>
              </a:extLst>
            </p:cNvPr>
            <p:cNvSpPr/>
            <p:nvPr/>
          </p:nvSpPr>
          <p:spPr>
            <a:xfrm>
              <a:off x="7968222" y="1622341"/>
              <a:ext cx="2821811" cy="2821811"/>
            </a:xfrm>
            <a:prstGeom prst="ellipse">
              <a:avLst/>
            </a:prstGeom>
            <a:solidFill>
              <a:schemeClr val="accent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F642C30-0C3C-AD7D-5724-54924DD27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3" t="1213" r="20392"/>
            <a:stretch/>
          </p:blipFill>
          <p:spPr>
            <a:xfrm>
              <a:off x="8187376" y="1841495"/>
              <a:ext cx="2383504" cy="2383504"/>
            </a:xfrm>
            <a:prstGeom prst="ellipse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6F275F1-7081-EEAE-0178-D22DB4DD645D}"/>
              </a:ext>
            </a:extLst>
          </p:cNvPr>
          <p:cNvSpPr txBox="1"/>
          <p:nvPr/>
        </p:nvSpPr>
        <p:spPr>
          <a:xfrm>
            <a:off x="513681" y="2335489"/>
            <a:ext cx="4013714" cy="91440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Exhibitor </a:t>
            </a:r>
            <a:b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 panose="00000900000000000000" pitchFamily="2" charset="0"/>
                <a:ea typeface="+mn-ea"/>
                <a:cs typeface="+mn-cs"/>
              </a:rPr>
            </a:b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Insights</a:t>
            </a:r>
            <a:endParaRPr kumimoji="0" lang="en-US" sz="3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ExtraBold" panose="000009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7A57D-8D1A-30E7-E5D6-0DC7474256EA}"/>
              </a:ext>
            </a:extLst>
          </p:cNvPr>
          <p:cNvSpPr txBox="1"/>
          <p:nvPr/>
        </p:nvSpPr>
        <p:spPr>
          <a:xfrm>
            <a:off x="4042172" y="4715750"/>
            <a:ext cx="3819943" cy="13515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Predictable,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DF6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all-inclusive packages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601E3-861A-C0EC-41CF-DEA5714A9B22}"/>
              </a:ext>
            </a:extLst>
          </p:cNvPr>
          <p:cNvSpPr txBox="1"/>
          <p:nvPr/>
        </p:nvSpPr>
        <p:spPr>
          <a:xfrm>
            <a:off x="7786748" y="4715750"/>
            <a:ext cx="3223120" cy="13515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1BB37"/>
                </a:solidFill>
                <a:effectLst/>
                <a:uLnTx/>
                <a:uFillTx/>
                <a:latin typeface="Nunito Sans ExtraBold"/>
                <a:ea typeface="+mn-ea"/>
                <a:cs typeface="+mn-cs"/>
              </a:rPr>
              <a:t>Opportunities to connect with attendees in advance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C3158F-F456-E7B7-2775-720BBB62A2A3}"/>
              </a:ext>
            </a:extLst>
          </p:cNvPr>
          <p:cNvSpPr/>
          <p:nvPr/>
        </p:nvSpPr>
        <p:spPr>
          <a:xfrm>
            <a:off x="7786748" y="1194276"/>
            <a:ext cx="1222784" cy="12227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130AF4-EC70-86F9-E0C0-A29B6E16C7E8}"/>
              </a:ext>
            </a:extLst>
          </p:cNvPr>
          <p:cNvSpPr/>
          <p:nvPr/>
        </p:nvSpPr>
        <p:spPr>
          <a:xfrm>
            <a:off x="4427632" y="1194276"/>
            <a:ext cx="1222784" cy="12227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2AD609-8BB2-59E6-4D4C-96157F3FC6AC}"/>
              </a:ext>
            </a:extLst>
          </p:cNvPr>
          <p:cNvGrpSpPr/>
          <p:nvPr/>
        </p:nvGrpSpPr>
        <p:grpSpPr>
          <a:xfrm>
            <a:off x="4873102" y="1849383"/>
            <a:ext cx="388375" cy="203611"/>
            <a:chOff x="4873102" y="1849383"/>
            <a:chExt cx="388375" cy="203611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86D11E1-9B46-543B-0BF7-C03D94D263CD}"/>
                </a:ext>
              </a:extLst>
            </p:cNvPr>
            <p:cNvSpPr/>
            <p:nvPr/>
          </p:nvSpPr>
          <p:spPr>
            <a:xfrm>
              <a:off x="4873102" y="1960554"/>
              <a:ext cx="388375" cy="92440"/>
            </a:xfrm>
            <a:custGeom>
              <a:avLst/>
              <a:gdLst>
                <a:gd name="connsiteX0" fmla="*/ 197404 w 388375"/>
                <a:gd name="connsiteY0" fmla="*/ 92440 h 92440"/>
                <a:gd name="connsiteX1" fmla="*/ 6523 w 388375"/>
                <a:gd name="connsiteY1" fmla="*/ 92440 h 92440"/>
                <a:gd name="connsiteX2" fmla="*/ 618 w 388375"/>
                <a:gd name="connsiteY2" fmla="*/ 87487 h 92440"/>
                <a:gd name="connsiteX3" fmla="*/ 28621 w 388375"/>
                <a:gd name="connsiteY3" fmla="*/ 38910 h 92440"/>
                <a:gd name="connsiteX4" fmla="*/ 102535 w 388375"/>
                <a:gd name="connsiteY4" fmla="*/ 22812 h 92440"/>
                <a:gd name="connsiteX5" fmla="*/ 109584 w 388375"/>
                <a:gd name="connsiteY5" fmla="*/ 27480 h 92440"/>
                <a:gd name="connsiteX6" fmla="*/ 104917 w 388375"/>
                <a:gd name="connsiteY6" fmla="*/ 34433 h 92440"/>
                <a:gd name="connsiteX7" fmla="*/ 31479 w 388375"/>
                <a:gd name="connsiteY7" fmla="*/ 50435 h 92440"/>
                <a:gd name="connsiteX8" fmla="*/ 12143 w 388375"/>
                <a:gd name="connsiteY8" fmla="*/ 80439 h 92440"/>
                <a:gd name="connsiteX9" fmla="*/ 197595 w 388375"/>
                <a:gd name="connsiteY9" fmla="*/ 80439 h 92440"/>
                <a:gd name="connsiteX10" fmla="*/ 238362 w 388375"/>
                <a:gd name="connsiteY10" fmla="*/ 65103 h 92440"/>
                <a:gd name="connsiteX11" fmla="*/ 297893 w 388375"/>
                <a:gd name="connsiteY11" fmla="*/ 12811 h 92440"/>
                <a:gd name="connsiteX12" fmla="*/ 340756 w 388375"/>
                <a:gd name="connsiteY12" fmla="*/ 810 h 92440"/>
                <a:gd name="connsiteX13" fmla="*/ 383428 w 388375"/>
                <a:gd name="connsiteY13" fmla="*/ 8334 h 92440"/>
                <a:gd name="connsiteX14" fmla="*/ 388285 w 388375"/>
                <a:gd name="connsiteY14" fmla="*/ 15192 h 92440"/>
                <a:gd name="connsiteX15" fmla="*/ 381427 w 388375"/>
                <a:gd name="connsiteY15" fmla="*/ 20050 h 92440"/>
                <a:gd name="connsiteX16" fmla="*/ 338755 w 388375"/>
                <a:gd name="connsiteY16" fmla="*/ 12525 h 92440"/>
                <a:gd name="connsiteX17" fmla="*/ 305799 w 388375"/>
                <a:gd name="connsiteY17" fmla="*/ 21765 h 92440"/>
                <a:gd name="connsiteX18" fmla="*/ 246268 w 388375"/>
                <a:gd name="connsiteY18" fmla="*/ 74057 h 92440"/>
                <a:gd name="connsiteX19" fmla="*/ 197595 w 388375"/>
                <a:gd name="connsiteY19" fmla="*/ 92345 h 9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8375" h="92440">
                  <a:moveTo>
                    <a:pt x="197404" y="92440"/>
                  </a:moveTo>
                  <a:lnTo>
                    <a:pt x="6523" y="92440"/>
                  </a:lnTo>
                  <a:cubicBezTo>
                    <a:pt x="3571" y="92440"/>
                    <a:pt x="1094" y="90345"/>
                    <a:pt x="618" y="87487"/>
                  </a:cubicBezTo>
                  <a:cubicBezTo>
                    <a:pt x="-1668" y="73485"/>
                    <a:pt x="1285" y="45387"/>
                    <a:pt x="28621" y="38910"/>
                  </a:cubicBezTo>
                  <a:cubicBezTo>
                    <a:pt x="64912" y="30337"/>
                    <a:pt x="102154" y="22908"/>
                    <a:pt x="102535" y="22812"/>
                  </a:cubicBezTo>
                  <a:cubicBezTo>
                    <a:pt x="105774" y="22241"/>
                    <a:pt x="108917" y="24241"/>
                    <a:pt x="109584" y="27480"/>
                  </a:cubicBezTo>
                  <a:cubicBezTo>
                    <a:pt x="110251" y="30718"/>
                    <a:pt x="108155" y="33861"/>
                    <a:pt x="104917" y="34433"/>
                  </a:cubicBezTo>
                  <a:cubicBezTo>
                    <a:pt x="104536" y="34433"/>
                    <a:pt x="67483" y="41862"/>
                    <a:pt x="31479" y="50435"/>
                  </a:cubicBezTo>
                  <a:cubicBezTo>
                    <a:pt x="13858" y="54626"/>
                    <a:pt x="11953" y="71771"/>
                    <a:pt x="12143" y="80439"/>
                  </a:cubicBezTo>
                  <a:lnTo>
                    <a:pt x="197595" y="80439"/>
                  </a:lnTo>
                  <a:cubicBezTo>
                    <a:pt x="212644" y="80439"/>
                    <a:pt x="227122" y="75009"/>
                    <a:pt x="238362" y="65103"/>
                  </a:cubicBezTo>
                  <a:lnTo>
                    <a:pt x="297893" y="12811"/>
                  </a:lnTo>
                  <a:cubicBezTo>
                    <a:pt x="309704" y="2429"/>
                    <a:pt x="325325" y="-1953"/>
                    <a:pt x="340756" y="810"/>
                  </a:cubicBezTo>
                  <a:lnTo>
                    <a:pt x="383428" y="8334"/>
                  </a:lnTo>
                  <a:cubicBezTo>
                    <a:pt x="386666" y="8906"/>
                    <a:pt x="388857" y="11954"/>
                    <a:pt x="388285" y="15192"/>
                  </a:cubicBezTo>
                  <a:cubicBezTo>
                    <a:pt x="387714" y="18431"/>
                    <a:pt x="384666" y="20622"/>
                    <a:pt x="381427" y="20050"/>
                  </a:cubicBezTo>
                  <a:lnTo>
                    <a:pt x="338755" y="12525"/>
                  </a:lnTo>
                  <a:cubicBezTo>
                    <a:pt x="326849" y="10430"/>
                    <a:pt x="314848" y="13764"/>
                    <a:pt x="305799" y="21765"/>
                  </a:cubicBezTo>
                  <a:lnTo>
                    <a:pt x="246268" y="74057"/>
                  </a:lnTo>
                  <a:cubicBezTo>
                    <a:pt x="232837" y="85868"/>
                    <a:pt x="215502" y="92345"/>
                    <a:pt x="197595" y="9234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5F796B8-749B-8469-271D-06A6D4E3CAF9}"/>
                </a:ext>
              </a:extLst>
            </p:cNvPr>
            <p:cNvSpPr/>
            <p:nvPr/>
          </p:nvSpPr>
          <p:spPr>
            <a:xfrm>
              <a:off x="4978252" y="1849383"/>
              <a:ext cx="282976" cy="154652"/>
            </a:xfrm>
            <a:custGeom>
              <a:avLst/>
              <a:gdLst>
                <a:gd name="connsiteX0" fmla="*/ 22531 w 282976"/>
                <a:gd name="connsiteY0" fmla="*/ 154557 h 154652"/>
                <a:gd name="connsiteX1" fmla="*/ 15577 w 282976"/>
                <a:gd name="connsiteY1" fmla="*/ 153509 h 154652"/>
                <a:gd name="connsiteX2" fmla="*/ 3004 w 282976"/>
                <a:gd name="connsiteY2" fmla="*/ 141127 h 154652"/>
                <a:gd name="connsiteX3" fmla="*/ 17673 w 282976"/>
                <a:gd name="connsiteY3" fmla="*/ 100836 h 154652"/>
                <a:gd name="connsiteX4" fmla="*/ 127306 w 282976"/>
                <a:gd name="connsiteY4" fmla="*/ 14920 h 154652"/>
                <a:gd name="connsiteX5" fmla="*/ 204744 w 282976"/>
                <a:gd name="connsiteY5" fmla="*/ 5491 h 154652"/>
                <a:gd name="connsiteX6" fmla="*/ 278277 w 282976"/>
                <a:gd name="connsiteY6" fmla="*/ 20635 h 154652"/>
                <a:gd name="connsiteX7" fmla="*/ 282849 w 282976"/>
                <a:gd name="connsiteY7" fmla="*/ 27684 h 154652"/>
                <a:gd name="connsiteX8" fmla="*/ 275800 w 282976"/>
                <a:gd name="connsiteY8" fmla="*/ 32256 h 154652"/>
                <a:gd name="connsiteX9" fmla="*/ 202172 w 282976"/>
                <a:gd name="connsiteY9" fmla="*/ 17206 h 154652"/>
                <a:gd name="connsiteX10" fmla="*/ 200172 w 282976"/>
                <a:gd name="connsiteY10" fmla="*/ 16540 h 154652"/>
                <a:gd name="connsiteX11" fmla="*/ 133973 w 282976"/>
                <a:gd name="connsiteY11" fmla="*/ 24731 h 154652"/>
                <a:gd name="connsiteX12" fmla="*/ 25293 w 282976"/>
                <a:gd name="connsiteY12" fmla="*/ 109980 h 154652"/>
                <a:gd name="connsiteX13" fmla="*/ 12910 w 282976"/>
                <a:gd name="connsiteY13" fmla="*/ 134745 h 154652"/>
                <a:gd name="connsiteX14" fmla="*/ 13672 w 282976"/>
                <a:gd name="connsiteY14" fmla="*/ 136174 h 154652"/>
                <a:gd name="connsiteX15" fmla="*/ 19197 w 282976"/>
                <a:gd name="connsiteY15" fmla="*/ 142270 h 154652"/>
                <a:gd name="connsiteX16" fmla="*/ 33484 w 282976"/>
                <a:gd name="connsiteY16" fmla="*/ 139317 h 154652"/>
                <a:gd name="connsiteX17" fmla="*/ 104731 w 282976"/>
                <a:gd name="connsiteY17" fmla="*/ 100169 h 154652"/>
                <a:gd name="connsiteX18" fmla="*/ 112828 w 282976"/>
                <a:gd name="connsiteY18" fmla="*/ 102550 h 154652"/>
                <a:gd name="connsiteX19" fmla="*/ 110446 w 282976"/>
                <a:gd name="connsiteY19" fmla="*/ 110647 h 154652"/>
                <a:gd name="connsiteX20" fmla="*/ 39390 w 282976"/>
                <a:gd name="connsiteY20" fmla="*/ 149604 h 154652"/>
                <a:gd name="connsiteX21" fmla="*/ 22340 w 282976"/>
                <a:gd name="connsiteY21" fmla="*/ 154652 h 15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2976" h="154652">
                  <a:moveTo>
                    <a:pt x="22531" y="154557"/>
                  </a:moveTo>
                  <a:cubicBezTo>
                    <a:pt x="20245" y="154557"/>
                    <a:pt x="17959" y="154271"/>
                    <a:pt x="15577" y="153509"/>
                  </a:cubicBezTo>
                  <a:cubicBezTo>
                    <a:pt x="11672" y="152176"/>
                    <a:pt x="6338" y="149032"/>
                    <a:pt x="3004" y="141127"/>
                  </a:cubicBezTo>
                  <a:cubicBezTo>
                    <a:pt x="528" y="137221"/>
                    <a:pt x="-6902" y="121505"/>
                    <a:pt x="17673" y="100836"/>
                  </a:cubicBezTo>
                  <a:cubicBezTo>
                    <a:pt x="25198" y="94454"/>
                    <a:pt x="123115" y="18159"/>
                    <a:pt x="127306" y="14920"/>
                  </a:cubicBezTo>
                  <a:cubicBezTo>
                    <a:pt x="167692" y="-9464"/>
                    <a:pt x="198743" y="2728"/>
                    <a:pt x="204744" y="5491"/>
                  </a:cubicBezTo>
                  <a:cubicBezTo>
                    <a:pt x="217793" y="7491"/>
                    <a:pt x="275800" y="20064"/>
                    <a:pt x="278277" y="20635"/>
                  </a:cubicBezTo>
                  <a:cubicBezTo>
                    <a:pt x="281515" y="21302"/>
                    <a:pt x="283516" y="24541"/>
                    <a:pt x="282849" y="27684"/>
                  </a:cubicBezTo>
                  <a:cubicBezTo>
                    <a:pt x="282182" y="30922"/>
                    <a:pt x="278944" y="32923"/>
                    <a:pt x="275800" y="32256"/>
                  </a:cubicBezTo>
                  <a:cubicBezTo>
                    <a:pt x="275134" y="32161"/>
                    <a:pt x="212364" y="18540"/>
                    <a:pt x="202172" y="17206"/>
                  </a:cubicBezTo>
                  <a:cubicBezTo>
                    <a:pt x="201505" y="17111"/>
                    <a:pt x="200743" y="16921"/>
                    <a:pt x="200172" y="16540"/>
                  </a:cubicBezTo>
                  <a:cubicBezTo>
                    <a:pt x="199029" y="15968"/>
                    <a:pt x="171597" y="2062"/>
                    <a:pt x="133973" y="24731"/>
                  </a:cubicBezTo>
                  <a:cubicBezTo>
                    <a:pt x="133592" y="25112"/>
                    <a:pt x="32627" y="103789"/>
                    <a:pt x="25293" y="109980"/>
                  </a:cubicBezTo>
                  <a:cubicBezTo>
                    <a:pt x="6814" y="125601"/>
                    <a:pt x="12625" y="134364"/>
                    <a:pt x="12910" y="134745"/>
                  </a:cubicBezTo>
                  <a:cubicBezTo>
                    <a:pt x="13196" y="135126"/>
                    <a:pt x="13577" y="135697"/>
                    <a:pt x="13672" y="136174"/>
                  </a:cubicBezTo>
                  <a:cubicBezTo>
                    <a:pt x="15006" y="139507"/>
                    <a:pt x="16720" y="141412"/>
                    <a:pt x="19197" y="142270"/>
                  </a:cubicBezTo>
                  <a:cubicBezTo>
                    <a:pt x="24150" y="143984"/>
                    <a:pt x="31198" y="140746"/>
                    <a:pt x="33484" y="139317"/>
                  </a:cubicBezTo>
                  <a:lnTo>
                    <a:pt x="104731" y="100169"/>
                  </a:lnTo>
                  <a:cubicBezTo>
                    <a:pt x="107589" y="98550"/>
                    <a:pt x="111208" y="99598"/>
                    <a:pt x="112828" y="102550"/>
                  </a:cubicBezTo>
                  <a:cubicBezTo>
                    <a:pt x="114447" y="105408"/>
                    <a:pt x="113399" y="109027"/>
                    <a:pt x="110446" y="110647"/>
                  </a:cubicBezTo>
                  <a:lnTo>
                    <a:pt x="39390" y="149604"/>
                  </a:lnTo>
                  <a:cubicBezTo>
                    <a:pt x="38533" y="150175"/>
                    <a:pt x="30913" y="154652"/>
                    <a:pt x="22340" y="15465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13A8CF-3C0D-3D28-AE61-CEFAD9DD088F}"/>
              </a:ext>
            </a:extLst>
          </p:cNvPr>
          <p:cNvGrpSpPr/>
          <p:nvPr/>
        </p:nvGrpSpPr>
        <p:grpSpPr>
          <a:xfrm>
            <a:off x="4816572" y="1558341"/>
            <a:ext cx="336894" cy="333965"/>
            <a:chOff x="4816572" y="1558341"/>
            <a:chExt cx="336894" cy="333965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C796DFB-78A3-52CA-0F5B-8BB90C9F86B5}"/>
                </a:ext>
              </a:extLst>
            </p:cNvPr>
            <p:cNvSpPr/>
            <p:nvPr/>
          </p:nvSpPr>
          <p:spPr>
            <a:xfrm>
              <a:off x="4884102" y="1668565"/>
              <a:ext cx="199358" cy="218122"/>
            </a:xfrm>
            <a:custGeom>
              <a:avLst/>
              <a:gdLst>
                <a:gd name="connsiteX0" fmla="*/ 100013 w 199358"/>
                <a:gd name="connsiteY0" fmla="*/ 0 h 218122"/>
                <a:gd name="connsiteX1" fmla="*/ 0 w 199358"/>
                <a:gd name="connsiteY1" fmla="*/ 46672 h 218122"/>
                <a:gd name="connsiteX2" fmla="*/ 0 w 199358"/>
                <a:gd name="connsiteY2" fmla="*/ 158210 h 218122"/>
                <a:gd name="connsiteX3" fmla="*/ 100013 w 199358"/>
                <a:gd name="connsiteY3" fmla="*/ 218123 h 218122"/>
                <a:gd name="connsiteX4" fmla="*/ 199358 w 199358"/>
                <a:gd name="connsiteY4" fmla="*/ 158877 h 218122"/>
                <a:gd name="connsiteX5" fmla="*/ 199358 w 199358"/>
                <a:gd name="connsiteY5" fmla="*/ 48101 h 218122"/>
                <a:gd name="connsiteX6" fmla="*/ 100013 w 199358"/>
                <a:gd name="connsiteY6" fmla="*/ 0 h 2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358" h="218122">
                  <a:moveTo>
                    <a:pt x="100013" y="0"/>
                  </a:moveTo>
                  <a:lnTo>
                    <a:pt x="0" y="46672"/>
                  </a:lnTo>
                  <a:lnTo>
                    <a:pt x="0" y="158210"/>
                  </a:lnTo>
                  <a:lnTo>
                    <a:pt x="100013" y="218123"/>
                  </a:lnTo>
                  <a:lnTo>
                    <a:pt x="199358" y="158877"/>
                  </a:lnTo>
                  <a:lnTo>
                    <a:pt x="199358" y="48101"/>
                  </a:lnTo>
                  <a:lnTo>
                    <a:pt x="100013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B15096-6E95-1E5E-C079-A2DCD7DD392E}"/>
                </a:ext>
              </a:extLst>
            </p:cNvPr>
            <p:cNvSpPr/>
            <p:nvPr/>
          </p:nvSpPr>
          <p:spPr>
            <a:xfrm>
              <a:off x="4978685" y="1708986"/>
              <a:ext cx="110394" cy="183320"/>
            </a:xfrm>
            <a:custGeom>
              <a:avLst/>
              <a:gdLst>
                <a:gd name="connsiteX0" fmla="*/ 5905 w 110394"/>
                <a:gd name="connsiteY0" fmla="*/ 183226 h 183320"/>
                <a:gd name="connsiteX1" fmla="*/ 2953 w 110394"/>
                <a:gd name="connsiteY1" fmla="*/ 182464 h 183320"/>
                <a:gd name="connsiteX2" fmla="*/ 0 w 110394"/>
                <a:gd name="connsiteY2" fmla="*/ 177320 h 183320"/>
                <a:gd name="connsiteX3" fmla="*/ 0 w 110394"/>
                <a:gd name="connsiteY3" fmla="*/ 63877 h 183320"/>
                <a:gd name="connsiteX4" fmla="*/ 2953 w 110394"/>
                <a:gd name="connsiteY4" fmla="*/ 58734 h 183320"/>
                <a:gd name="connsiteX5" fmla="*/ 101441 w 110394"/>
                <a:gd name="connsiteY5" fmla="*/ 822 h 183320"/>
                <a:gd name="connsiteX6" fmla="*/ 107442 w 110394"/>
                <a:gd name="connsiteY6" fmla="*/ 822 h 183320"/>
                <a:gd name="connsiteX7" fmla="*/ 110395 w 110394"/>
                <a:gd name="connsiteY7" fmla="*/ 5965 h 183320"/>
                <a:gd name="connsiteX8" fmla="*/ 110395 w 110394"/>
                <a:gd name="connsiteY8" fmla="*/ 119408 h 183320"/>
                <a:gd name="connsiteX9" fmla="*/ 107442 w 110394"/>
                <a:gd name="connsiteY9" fmla="*/ 124552 h 183320"/>
                <a:gd name="connsiteX10" fmla="*/ 8953 w 110394"/>
                <a:gd name="connsiteY10" fmla="*/ 182464 h 183320"/>
                <a:gd name="connsiteX11" fmla="*/ 5905 w 110394"/>
                <a:gd name="connsiteY11" fmla="*/ 183321 h 183320"/>
                <a:gd name="connsiteX12" fmla="*/ 11906 w 110394"/>
                <a:gd name="connsiteY12" fmla="*/ 67211 h 183320"/>
                <a:gd name="connsiteX13" fmla="*/ 11906 w 110394"/>
                <a:gd name="connsiteY13" fmla="*/ 166843 h 183320"/>
                <a:gd name="connsiteX14" fmla="*/ 98489 w 110394"/>
                <a:gd name="connsiteY14" fmla="*/ 115884 h 183320"/>
                <a:gd name="connsiteX15" fmla="*/ 98489 w 110394"/>
                <a:gd name="connsiteY15" fmla="*/ 16252 h 183320"/>
                <a:gd name="connsiteX16" fmla="*/ 11906 w 110394"/>
                <a:gd name="connsiteY16" fmla="*/ 67211 h 18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394" h="183320">
                  <a:moveTo>
                    <a:pt x="5905" y="183226"/>
                  </a:moveTo>
                  <a:cubicBezTo>
                    <a:pt x="4858" y="183226"/>
                    <a:pt x="3905" y="182940"/>
                    <a:pt x="2953" y="182464"/>
                  </a:cubicBezTo>
                  <a:cubicBezTo>
                    <a:pt x="1143" y="181416"/>
                    <a:pt x="0" y="179416"/>
                    <a:pt x="0" y="177320"/>
                  </a:cubicBezTo>
                  <a:lnTo>
                    <a:pt x="0" y="63877"/>
                  </a:lnTo>
                  <a:cubicBezTo>
                    <a:pt x="0" y="61782"/>
                    <a:pt x="1143" y="59782"/>
                    <a:pt x="2953" y="58734"/>
                  </a:cubicBezTo>
                  <a:lnTo>
                    <a:pt x="101441" y="822"/>
                  </a:lnTo>
                  <a:cubicBezTo>
                    <a:pt x="103346" y="-226"/>
                    <a:pt x="105537" y="-321"/>
                    <a:pt x="107442" y="822"/>
                  </a:cubicBezTo>
                  <a:cubicBezTo>
                    <a:pt x="109252" y="1870"/>
                    <a:pt x="110395" y="3870"/>
                    <a:pt x="110395" y="5965"/>
                  </a:cubicBezTo>
                  <a:lnTo>
                    <a:pt x="110395" y="119408"/>
                  </a:lnTo>
                  <a:cubicBezTo>
                    <a:pt x="110395" y="121504"/>
                    <a:pt x="109252" y="123504"/>
                    <a:pt x="107442" y="124552"/>
                  </a:cubicBezTo>
                  <a:lnTo>
                    <a:pt x="8953" y="182464"/>
                  </a:lnTo>
                  <a:cubicBezTo>
                    <a:pt x="8001" y="183035"/>
                    <a:pt x="6953" y="183321"/>
                    <a:pt x="5905" y="183321"/>
                  </a:cubicBezTo>
                  <a:close/>
                  <a:moveTo>
                    <a:pt x="11906" y="67211"/>
                  </a:moveTo>
                  <a:lnTo>
                    <a:pt x="11906" y="166843"/>
                  </a:lnTo>
                  <a:lnTo>
                    <a:pt x="98489" y="115884"/>
                  </a:lnTo>
                  <a:lnTo>
                    <a:pt x="98489" y="16252"/>
                  </a:lnTo>
                  <a:lnTo>
                    <a:pt x="11906" y="672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BF3F0CE-4AD4-1928-C7BA-5D78A44D5A9B}"/>
                </a:ext>
              </a:extLst>
            </p:cNvPr>
            <p:cNvSpPr/>
            <p:nvPr/>
          </p:nvSpPr>
          <p:spPr>
            <a:xfrm>
              <a:off x="4879434" y="1708927"/>
              <a:ext cx="110394" cy="183284"/>
            </a:xfrm>
            <a:custGeom>
              <a:avLst/>
              <a:gdLst>
                <a:gd name="connsiteX0" fmla="*/ 104489 w 110394"/>
                <a:gd name="connsiteY0" fmla="*/ 183285 h 183284"/>
                <a:gd name="connsiteX1" fmla="*/ 101441 w 110394"/>
                <a:gd name="connsiteY1" fmla="*/ 182428 h 183284"/>
                <a:gd name="connsiteX2" fmla="*/ 2953 w 110394"/>
                <a:gd name="connsiteY2" fmla="*/ 124516 h 183284"/>
                <a:gd name="connsiteX3" fmla="*/ 0 w 110394"/>
                <a:gd name="connsiteY3" fmla="*/ 119372 h 183284"/>
                <a:gd name="connsiteX4" fmla="*/ 0 w 110394"/>
                <a:gd name="connsiteY4" fmla="*/ 5929 h 183284"/>
                <a:gd name="connsiteX5" fmla="*/ 2953 w 110394"/>
                <a:gd name="connsiteY5" fmla="*/ 786 h 183284"/>
                <a:gd name="connsiteX6" fmla="*/ 8954 w 110394"/>
                <a:gd name="connsiteY6" fmla="*/ 786 h 183284"/>
                <a:gd name="connsiteX7" fmla="*/ 107442 w 110394"/>
                <a:gd name="connsiteY7" fmla="*/ 58698 h 183284"/>
                <a:gd name="connsiteX8" fmla="*/ 110395 w 110394"/>
                <a:gd name="connsiteY8" fmla="*/ 63841 h 183284"/>
                <a:gd name="connsiteX9" fmla="*/ 110395 w 110394"/>
                <a:gd name="connsiteY9" fmla="*/ 177284 h 183284"/>
                <a:gd name="connsiteX10" fmla="*/ 107442 w 110394"/>
                <a:gd name="connsiteY10" fmla="*/ 182428 h 183284"/>
                <a:gd name="connsiteX11" fmla="*/ 104489 w 110394"/>
                <a:gd name="connsiteY11" fmla="*/ 183190 h 183284"/>
                <a:gd name="connsiteX12" fmla="*/ 12002 w 110394"/>
                <a:gd name="connsiteY12" fmla="*/ 115943 h 183284"/>
                <a:gd name="connsiteX13" fmla="*/ 98584 w 110394"/>
                <a:gd name="connsiteY13" fmla="*/ 166902 h 183284"/>
                <a:gd name="connsiteX14" fmla="*/ 98584 w 110394"/>
                <a:gd name="connsiteY14" fmla="*/ 67270 h 183284"/>
                <a:gd name="connsiteX15" fmla="*/ 12002 w 110394"/>
                <a:gd name="connsiteY15" fmla="*/ 16312 h 183284"/>
                <a:gd name="connsiteX16" fmla="*/ 12002 w 110394"/>
                <a:gd name="connsiteY16" fmla="*/ 115943 h 18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394" h="183284">
                  <a:moveTo>
                    <a:pt x="104489" y="183285"/>
                  </a:moveTo>
                  <a:cubicBezTo>
                    <a:pt x="103441" y="183285"/>
                    <a:pt x="102394" y="182999"/>
                    <a:pt x="101441" y="182428"/>
                  </a:cubicBezTo>
                  <a:lnTo>
                    <a:pt x="2953" y="124516"/>
                  </a:lnTo>
                  <a:cubicBezTo>
                    <a:pt x="1143" y="123468"/>
                    <a:pt x="0" y="121468"/>
                    <a:pt x="0" y="119372"/>
                  </a:cubicBezTo>
                  <a:lnTo>
                    <a:pt x="0" y="5929"/>
                  </a:lnTo>
                  <a:cubicBezTo>
                    <a:pt x="0" y="3834"/>
                    <a:pt x="1143" y="1834"/>
                    <a:pt x="2953" y="786"/>
                  </a:cubicBezTo>
                  <a:cubicBezTo>
                    <a:pt x="4858" y="-262"/>
                    <a:pt x="7049" y="-262"/>
                    <a:pt x="8954" y="786"/>
                  </a:cubicBezTo>
                  <a:lnTo>
                    <a:pt x="107442" y="58698"/>
                  </a:lnTo>
                  <a:cubicBezTo>
                    <a:pt x="109252" y="59746"/>
                    <a:pt x="110395" y="61746"/>
                    <a:pt x="110395" y="63841"/>
                  </a:cubicBezTo>
                  <a:lnTo>
                    <a:pt x="110395" y="177284"/>
                  </a:lnTo>
                  <a:cubicBezTo>
                    <a:pt x="110395" y="179380"/>
                    <a:pt x="109252" y="181380"/>
                    <a:pt x="107442" y="182428"/>
                  </a:cubicBezTo>
                  <a:cubicBezTo>
                    <a:pt x="106490" y="182999"/>
                    <a:pt x="105537" y="183190"/>
                    <a:pt x="104489" y="183190"/>
                  </a:cubicBezTo>
                  <a:close/>
                  <a:moveTo>
                    <a:pt x="12002" y="115943"/>
                  </a:moveTo>
                  <a:lnTo>
                    <a:pt x="98584" y="166902"/>
                  </a:lnTo>
                  <a:lnTo>
                    <a:pt x="98584" y="67270"/>
                  </a:lnTo>
                  <a:lnTo>
                    <a:pt x="12002" y="16312"/>
                  </a:lnTo>
                  <a:lnTo>
                    <a:pt x="12002" y="11594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57CF6FC-54B4-1236-C3B3-31001729916F}"/>
                </a:ext>
              </a:extLst>
            </p:cNvPr>
            <p:cNvSpPr/>
            <p:nvPr/>
          </p:nvSpPr>
          <p:spPr>
            <a:xfrm>
              <a:off x="4879486" y="1663326"/>
              <a:ext cx="209444" cy="57530"/>
            </a:xfrm>
            <a:custGeom>
              <a:avLst/>
              <a:gdLst>
                <a:gd name="connsiteX0" fmla="*/ 203593 w 209444"/>
                <a:gd name="connsiteY0" fmla="*/ 57531 h 57530"/>
                <a:gd name="connsiteX1" fmla="*/ 201116 w 209444"/>
                <a:gd name="connsiteY1" fmla="*/ 56960 h 57530"/>
                <a:gd name="connsiteX2" fmla="*/ 104437 w 209444"/>
                <a:gd name="connsiteY2" fmla="*/ 12478 h 57530"/>
                <a:gd name="connsiteX3" fmla="*/ 8425 w 209444"/>
                <a:gd name="connsiteY3" fmla="*/ 56960 h 57530"/>
                <a:gd name="connsiteX4" fmla="*/ 520 w 209444"/>
                <a:gd name="connsiteY4" fmla="*/ 54102 h 57530"/>
                <a:gd name="connsiteX5" fmla="*/ 3377 w 209444"/>
                <a:gd name="connsiteY5" fmla="*/ 46196 h 57530"/>
                <a:gd name="connsiteX6" fmla="*/ 101866 w 209444"/>
                <a:gd name="connsiteY6" fmla="*/ 571 h 57530"/>
                <a:gd name="connsiteX7" fmla="*/ 106819 w 209444"/>
                <a:gd name="connsiteY7" fmla="*/ 571 h 57530"/>
                <a:gd name="connsiteX8" fmla="*/ 205974 w 209444"/>
                <a:gd name="connsiteY8" fmla="*/ 46196 h 57530"/>
                <a:gd name="connsiteX9" fmla="*/ 208927 w 209444"/>
                <a:gd name="connsiteY9" fmla="*/ 54102 h 57530"/>
                <a:gd name="connsiteX10" fmla="*/ 203497 w 209444"/>
                <a:gd name="connsiteY10" fmla="*/ 57531 h 57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444" h="57530">
                  <a:moveTo>
                    <a:pt x="203593" y="57531"/>
                  </a:moveTo>
                  <a:cubicBezTo>
                    <a:pt x="202735" y="57531"/>
                    <a:pt x="201878" y="57340"/>
                    <a:pt x="201116" y="56960"/>
                  </a:cubicBezTo>
                  <a:lnTo>
                    <a:pt x="104437" y="12478"/>
                  </a:lnTo>
                  <a:lnTo>
                    <a:pt x="8425" y="56960"/>
                  </a:lnTo>
                  <a:cubicBezTo>
                    <a:pt x="5473" y="58293"/>
                    <a:pt x="1948" y="56960"/>
                    <a:pt x="520" y="54102"/>
                  </a:cubicBezTo>
                  <a:cubicBezTo>
                    <a:pt x="-814" y="51149"/>
                    <a:pt x="520" y="47625"/>
                    <a:pt x="3377" y="46196"/>
                  </a:cubicBezTo>
                  <a:lnTo>
                    <a:pt x="101866" y="571"/>
                  </a:lnTo>
                  <a:cubicBezTo>
                    <a:pt x="103485" y="-190"/>
                    <a:pt x="105295" y="-190"/>
                    <a:pt x="106819" y="571"/>
                  </a:cubicBezTo>
                  <a:lnTo>
                    <a:pt x="205974" y="46196"/>
                  </a:lnTo>
                  <a:cubicBezTo>
                    <a:pt x="208927" y="47530"/>
                    <a:pt x="210260" y="51149"/>
                    <a:pt x="208927" y="54102"/>
                  </a:cubicBezTo>
                  <a:cubicBezTo>
                    <a:pt x="207974" y="56293"/>
                    <a:pt x="205783" y="57531"/>
                    <a:pt x="203497" y="5753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B869-E834-4D81-9CC2-1F8DCBF9DE27}"/>
                </a:ext>
              </a:extLst>
            </p:cNvPr>
            <p:cNvSpPr/>
            <p:nvPr/>
          </p:nvSpPr>
          <p:spPr>
            <a:xfrm>
              <a:off x="5092893" y="1619609"/>
              <a:ext cx="60573" cy="66957"/>
            </a:xfrm>
            <a:custGeom>
              <a:avLst/>
              <a:gdLst>
                <a:gd name="connsiteX0" fmla="*/ 5903 w 60573"/>
                <a:gd name="connsiteY0" fmla="*/ 66958 h 66957"/>
                <a:gd name="connsiteX1" fmla="*/ 1997 w 60573"/>
                <a:gd name="connsiteY1" fmla="*/ 65434 h 66957"/>
                <a:gd name="connsiteX2" fmla="*/ 1521 w 60573"/>
                <a:gd name="connsiteY2" fmla="*/ 57052 h 66957"/>
                <a:gd name="connsiteX3" fmla="*/ 50194 w 60573"/>
                <a:gd name="connsiteY3" fmla="*/ 1997 h 66957"/>
                <a:gd name="connsiteX4" fmla="*/ 58576 w 60573"/>
                <a:gd name="connsiteY4" fmla="*/ 1521 h 66957"/>
                <a:gd name="connsiteX5" fmla="*/ 59052 w 60573"/>
                <a:gd name="connsiteY5" fmla="*/ 9903 h 66957"/>
                <a:gd name="connsiteX6" fmla="*/ 10379 w 60573"/>
                <a:gd name="connsiteY6" fmla="*/ 64958 h 66957"/>
                <a:gd name="connsiteX7" fmla="*/ 5903 w 60573"/>
                <a:gd name="connsiteY7" fmla="*/ 66958 h 6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73" h="66957">
                  <a:moveTo>
                    <a:pt x="5903" y="66958"/>
                  </a:moveTo>
                  <a:cubicBezTo>
                    <a:pt x="4474" y="66958"/>
                    <a:pt x="3140" y="66482"/>
                    <a:pt x="1997" y="65434"/>
                  </a:cubicBezTo>
                  <a:cubicBezTo>
                    <a:pt x="-479" y="63243"/>
                    <a:pt x="-670" y="59528"/>
                    <a:pt x="1521" y="57052"/>
                  </a:cubicBezTo>
                  <a:lnTo>
                    <a:pt x="50194" y="1997"/>
                  </a:lnTo>
                  <a:cubicBezTo>
                    <a:pt x="52385" y="-479"/>
                    <a:pt x="56099" y="-670"/>
                    <a:pt x="58576" y="1521"/>
                  </a:cubicBezTo>
                  <a:cubicBezTo>
                    <a:pt x="61052" y="3712"/>
                    <a:pt x="61243" y="7427"/>
                    <a:pt x="59052" y="9903"/>
                  </a:cubicBezTo>
                  <a:lnTo>
                    <a:pt x="10379" y="64958"/>
                  </a:lnTo>
                  <a:cubicBezTo>
                    <a:pt x="9236" y="66291"/>
                    <a:pt x="7617" y="66958"/>
                    <a:pt x="5903" y="6695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AD98DEC-DFBE-1D95-4696-80334A3845A5}"/>
                </a:ext>
              </a:extLst>
            </p:cNvPr>
            <p:cNvSpPr/>
            <p:nvPr/>
          </p:nvSpPr>
          <p:spPr>
            <a:xfrm>
              <a:off x="4816572" y="1619737"/>
              <a:ext cx="60573" cy="66924"/>
            </a:xfrm>
            <a:custGeom>
              <a:avLst/>
              <a:gdLst>
                <a:gd name="connsiteX0" fmla="*/ 54671 w 60573"/>
                <a:gd name="connsiteY0" fmla="*/ 66830 h 66924"/>
                <a:gd name="connsiteX1" fmla="*/ 50194 w 60573"/>
                <a:gd name="connsiteY1" fmla="*/ 64830 h 66924"/>
                <a:gd name="connsiteX2" fmla="*/ 1521 w 60573"/>
                <a:gd name="connsiteY2" fmla="*/ 9870 h 66924"/>
                <a:gd name="connsiteX3" fmla="*/ 1997 w 60573"/>
                <a:gd name="connsiteY3" fmla="*/ 1488 h 66924"/>
                <a:gd name="connsiteX4" fmla="*/ 10379 w 60573"/>
                <a:gd name="connsiteY4" fmla="*/ 1965 h 66924"/>
                <a:gd name="connsiteX5" fmla="*/ 59052 w 60573"/>
                <a:gd name="connsiteY5" fmla="*/ 57019 h 66924"/>
                <a:gd name="connsiteX6" fmla="*/ 58576 w 60573"/>
                <a:gd name="connsiteY6" fmla="*/ 65401 h 66924"/>
                <a:gd name="connsiteX7" fmla="*/ 54671 w 60573"/>
                <a:gd name="connsiteY7" fmla="*/ 66925 h 6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573" h="66924">
                  <a:moveTo>
                    <a:pt x="54671" y="66830"/>
                  </a:moveTo>
                  <a:cubicBezTo>
                    <a:pt x="53051" y="66830"/>
                    <a:pt x="51432" y="66163"/>
                    <a:pt x="50194" y="64830"/>
                  </a:cubicBezTo>
                  <a:lnTo>
                    <a:pt x="1521" y="9870"/>
                  </a:lnTo>
                  <a:cubicBezTo>
                    <a:pt x="-670" y="7394"/>
                    <a:pt x="-479" y="3679"/>
                    <a:pt x="1997" y="1488"/>
                  </a:cubicBezTo>
                  <a:cubicBezTo>
                    <a:pt x="4474" y="-702"/>
                    <a:pt x="8189" y="-417"/>
                    <a:pt x="10379" y="1965"/>
                  </a:cubicBezTo>
                  <a:lnTo>
                    <a:pt x="59052" y="57019"/>
                  </a:lnTo>
                  <a:cubicBezTo>
                    <a:pt x="61243" y="59496"/>
                    <a:pt x="61052" y="63210"/>
                    <a:pt x="58576" y="65401"/>
                  </a:cubicBezTo>
                  <a:cubicBezTo>
                    <a:pt x="57433" y="66354"/>
                    <a:pt x="56004" y="66925"/>
                    <a:pt x="54671" y="669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41337AB-E801-92C0-D012-0998716F15A0}"/>
                </a:ext>
              </a:extLst>
            </p:cNvPr>
            <p:cNvSpPr/>
            <p:nvPr/>
          </p:nvSpPr>
          <p:spPr>
            <a:xfrm>
              <a:off x="4984210" y="1558341"/>
              <a:ext cx="12572" cy="73266"/>
            </a:xfrm>
            <a:custGeom>
              <a:avLst/>
              <a:gdLst>
                <a:gd name="connsiteX0" fmla="*/ 5905 w 12572"/>
                <a:gd name="connsiteY0" fmla="*/ 73267 h 73266"/>
                <a:gd name="connsiteX1" fmla="*/ 5905 w 12572"/>
                <a:gd name="connsiteY1" fmla="*/ 73267 h 73266"/>
                <a:gd name="connsiteX2" fmla="*/ 0 w 12572"/>
                <a:gd name="connsiteY2" fmla="*/ 67266 h 73266"/>
                <a:gd name="connsiteX3" fmla="*/ 667 w 12572"/>
                <a:gd name="connsiteY3" fmla="*/ 5925 h 73266"/>
                <a:gd name="connsiteX4" fmla="*/ 6667 w 12572"/>
                <a:gd name="connsiteY4" fmla="*/ 20 h 73266"/>
                <a:gd name="connsiteX5" fmla="*/ 12573 w 12572"/>
                <a:gd name="connsiteY5" fmla="*/ 6020 h 73266"/>
                <a:gd name="connsiteX6" fmla="*/ 11906 w 12572"/>
                <a:gd name="connsiteY6" fmla="*/ 67361 h 73266"/>
                <a:gd name="connsiteX7" fmla="*/ 6001 w 12572"/>
                <a:gd name="connsiteY7" fmla="*/ 73267 h 7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72" h="73266">
                  <a:moveTo>
                    <a:pt x="5905" y="73267"/>
                  </a:moveTo>
                  <a:lnTo>
                    <a:pt x="5905" y="73267"/>
                  </a:lnTo>
                  <a:cubicBezTo>
                    <a:pt x="2572" y="73267"/>
                    <a:pt x="0" y="70505"/>
                    <a:pt x="0" y="67266"/>
                  </a:cubicBezTo>
                  <a:lnTo>
                    <a:pt x="667" y="5925"/>
                  </a:lnTo>
                  <a:cubicBezTo>
                    <a:pt x="667" y="2591"/>
                    <a:pt x="3619" y="-266"/>
                    <a:pt x="6667" y="20"/>
                  </a:cubicBezTo>
                  <a:cubicBezTo>
                    <a:pt x="10001" y="20"/>
                    <a:pt x="12573" y="2782"/>
                    <a:pt x="12573" y="6020"/>
                  </a:cubicBezTo>
                  <a:lnTo>
                    <a:pt x="11906" y="67361"/>
                  </a:lnTo>
                  <a:cubicBezTo>
                    <a:pt x="11906" y="70600"/>
                    <a:pt x="9239" y="73267"/>
                    <a:pt x="6001" y="7326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97194B9-BDD6-1C16-2984-AD9EC16A3629}"/>
              </a:ext>
            </a:extLst>
          </p:cNvPr>
          <p:cNvGrpSpPr/>
          <p:nvPr/>
        </p:nvGrpSpPr>
        <p:grpSpPr>
          <a:xfrm>
            <a:off x="8164778" y="1567543"/>
            <a:ext cx="466725" cy="476250"/>
            <a:chOff x="8164778" y="1567543"/>
            <a:chExt cx="466725" cy="47625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2ADA120-87A1-FFF3-9E48-87E336CDE655}"/>
                </a:ext>
              </a:extLst>
            </p:cNvPr>
            <p:cNvSpPr/>
            <p:nvPr/>
          </p:nvSpPr>
          <p:spPr>
            <a:xfrm>
              <a:off x="8550346" y="1569448"/>
              <a:ext cx="75023" cy="81915"/>
            </a:xfrm>
            <a:prstGeom prst="ellipse">
              <a:avLst/>
            </a:prstGeom>
            <a:gradFill flip="none" rotWithShape="1">
              <a:gsLst>
                <a:gs pos="2300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C4E8BE2-E459-6DFD-B9E1-D7D85F2E7191}"/>
                </a:ext>
              </a:extLst>
            </p:cNvPr>
            <p:cNvSpPr/>
            <p:nvPr/>
          </p:nvSpPr>
          <p:spPr>
            <a:xfrm>
              <a:off x="8360628" y="1569448"/>
              <a:ext cx="75023" cy="81915"/>
            </a:xfrm>
            <a:prstGeom prst="ellipse">
              <a:avLst/>
            </a:prstGeom>
            <a:gradFill flip="none" rotWithShape="1">
              <a:gsLst>
                <a:gs pos="2300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18A638B-B3EC-23AF-6035-ECB718031E31}"/>
                </a:ext>
              </a:extLst>
            </p:cNvPr>
            <p:cNvSpPr/>
            <p:nvPr/>
          </p:nvSpPr>
          <p:spPr>
            <a:xfrm>
              <a:off x="8173600" y="1569448"/>
              <a:ext cx="75023" cy="81915"/>
            </a:xfrm>
            <a:prstGeom prst="ellipse">
              <a:avLst/>
            </a:prstGeom>
            <a:gradFill flip="none" rotWithShape="1">
              <a:gsLst>
                <a:gs pos="2300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2700000" scaled="1"/>
              <a:tileRect/>
            </a:gradFill>
            <a:ln w="1883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73152" tIns="36576" rIns="73152" bIns="3657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+mn-ea"/>
                <a:cs typeface="+mn-cs"/>
              </a:endParaRPr>
            </a:p>
          </p:txBody>
        </p:sp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A841EFEB-E9BB-8524-3906-8B45AB02D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64778" y="1567543"/>
              <a:ext cx="466725" cy="476250"/>
            </a:xfrm>
            <a:prstGeom prst="rect">
              <a:avLst/>
            </a:prstGeom>
          </p:spPr>
        </p:pic>
      </p:grpSp>
      <p:pic>
        <p:nvPicPr>
          <p:cNvPr id="18" name="Picture 17" descr="A blue and black logo&#10;&#10;Description automatically generated with low confidence">
            <a:extLst>
              <a:ext uri="{FF2B5EF4-FFF2-40B4-BE49-F238E27FC236}">
                <a16:creationId xmlns:a16="http://schemas.microsoft.com/office/drawing/2014/main" id="{99CAFED2-F30E-CB20-D6CE-BBDBDCE30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92" y="6398463"/>
            <a:ext cx="1239288" cy="2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3.33333E-6 L 3.54167E-6 -0.0051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7.40741E-7 L 5E-6 0.00602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-7.40741E-7 L 5E-6 0.00602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1.85185E-6 L -2.91667E-6 0.0338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7_Cover">
  <a:themeElements>
    <a:clrScheme name="Freeman">
      <a:dk1>
        <a:srgbClr val="000000"/>
      </a:dk1>
      <a:lt1>
        <a:srgbClr val="FFFFFF"/>
      </a:lt1>
      <a:dk2>
        <a:srgbClr val="0086BA"/>
      </a:dk2>
      <a:lt2>
        <a:srgbClr val="ADB1B1"/>
      </a:lt2>
      <a:accent1>
        <a:srgbClr val="00205C"/>
      </a:accent1>
      <a:accent2>
        <a:srgbClr val="00BDF6"/>
      </a:accent2>
      <a:accent3>
        <a:srgbClr val="41BB37"/>
      </a:accent3>
      <a:accent4>
        <a:srgbClr val="FFAC00"/>
      </a:accent4>
      <a:accent5>
        <a:srgbClr val="FF4928"/>
      </a:accent5>
      <a:accent6>
        <a:srgbClr val="FF0373"/>
      </a:accent6>
      <a:hlink>
        <a:srgbClr val="0563C1"/>
      </a:hlink>
      <a:folHlink>
        <a:srgbClr val="954F72"/>
      </a:folHlink>
    </a:clrScheme>
    <a:fontScheme name="Freeman 2024">
      <a:majorFont>
        <a:latin typeface="Nunito Sans Black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>
        <a:noAutofit/>
      </a:bodyPr>
      <a:lstStyle>
        <a:defPPr algn="l">
          <a:spcAft>
            <a:spcPts val="900"/>
          </a:spcAft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les Presentation_v7" id="{AE35E495-4C94-D94F-96FC-824BA138BFA5}" vid="{FEE49678-45CE-EE47-AC88-FBD4BEA50F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2266</Words>
  <Application>Microsoft Macintosh PowerPoint</Application>
  <PresentationFormat>Widescreen</PresentationFormat>
  <Paragraphs>276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Arial</vt:lpstr>
      <vt:lpstr>Arial,Sans-Serif</vt:lpstr>
      <vt:lpstr>Calibri</vt:lpstr>
      <vt:lpstr>Nunito Sans</vt:lpstr>
      <vt:lpstr>Nunito Sans Black</vt:lpstr>
      <vt:lpstr>Nunito Sans Bold</vt:lpstr>
      <vt:lpstr>Nunito Sans ExtraBold</vt:lpstr>
      <vt:lpstr>Nunito Sans ExtraLight</vt:lpstr>
      <vt:lpstr>Segoe UI</vt:lpstr>
      <vt:lpstr>Source Sans Pro</vt:lpstr>
      <vt:lpstr>Source Sans Pro Light</vt:lpstr>
      <vt:lpstr>7_Cover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Yesenia Urena</dc:creator>
  <cp:lastModifiedBy>MacKenzie Mitchell</cp:lastModifiedBy>
  <cp:revision>2</cp:revision>
  <dcterms:created xsi:type="dcterms:W3CDTF">2025-01-10T22:00:56Z</dcterms:created>
  <dcterms:modified xsi:type="dcterms:W3CDTF">2025-03-10T15:16:56Z</dcterms:modified>
</cp:coreProperties>
</file>